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6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EFF564F-CA56-951A-2B2B-885CC923A5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474F55EF-D261-15C9-94EC-37C41BB4CC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60F9207-15EC-3903-8A34-4335DE604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1B909-5D4A-4DA4-B9D3-C9557A85944D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C8900FA-B895-1655-F1A8-ADEEBC930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9F373989-A30A-1C0A-5180-D605D4774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9569-B870-4DCE-A7A3-06EE03F343F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83842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9C033CB-F3C0-224B-E7B7-82AE166E3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CA8B093-D928-80B5-17C7-5912F0DDA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A05417B-228A-217F-86B6-ED98FF445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1B909-5D4A-4DA4-B9D3-C9557A85944D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95FFD6F0-C69E-C9CA-458D-D28BB4C2D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C8CAAF9-D1F2-B86B-08E0-1F7DC9BEA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9569-B870-4DCE-A7A3-06EE03F343F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49830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1AEC9CA-A9DB-CF32-11A9-D4C3690A0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8CF6F07B-4970-6994-C020-AB45515D9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FD5AD077-DA2C-48EC-6817-872B59EE6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1B909-5D4A-4DA4-B9D3-C9557A85944D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3610EBA9-F7C7-39F5-670D-42C861FE7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1DFBC2F-FA1A-026C-14F6-CCB9CFE9D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9569-B870-4DCE-A7A3-06EE03F343F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98534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18CBAB8-EEB3-45DC-0CB1-1496D7772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0F9F0A8-F857-85AA-7083-DDE38262D7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25840176-BD01-0EDE-167F-0B489D53A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221C751-5D29-CE68-8668-C852740D8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1B909-5D4A-4DA4-B9D3-C9557A85944D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F3D79FF3-08D9-B632-2640-D160E1CCF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535B0321-7E49-CBF5-DDAF-327407DBC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9569-B870-4DCE-A7A3-06EE03F343F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21394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19F40BA-D8E1-D5A6-1838-37A6BF10A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5422B26D-EA9B-28A5-8FC4-111ACAFA2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0CA0A27B-3557-8F6E-4B6D-66985FE9E8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7F25EF68-80EA-12A0-55B6-6836C3BA48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7192454E-9CFC-9B81-9E8B-6170F6E58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4C508F46-7866-2400-221C-DECE56F25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1B909-5D4A-4DA4-B9D3-C9557A85944D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9415F06D-AD55-7E6E-D034-CE9ABB174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AD49C52D-6BF4-9E44-8F4C-8E22379CA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9569-B870-4DCE-A7A3-06EE03F343F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5343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B39C29B-BFA3-C298-31FD-73F9EE5DE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BB4F1A33-CD6B-1D6F-F6E3-0FA282B00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1B909-5D4A-4DA4-B9D3-C9557A85944D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0EE65EEF-9765-D1FF-065B-5A93DF55F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D69826BF-A803-1C81-1D6A-AAFC51C50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9569-B870-4DCE-A7A3-06EE03F343F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31248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2F0A235E-70B3-6F70-B180-C208D013D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1B909-5D4A-4DA4-B9D3-C9557A85944D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36F5D239-0CD6-9E53-717A-5EA723A65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9C40336E-81CB-A8D9-C6F8-6BE4ADE40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9569-B870-4DCE-A7A3-06EE03F343F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90420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C1827B5-E6D4-5B55-325C-9C4BBA94B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13BB556-1E7A-88EE-ABC8-57B7ACC12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D95D4CFE-D05A-49B6-54FD-44887688E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4CBA91F7-429A-071E-27AE-D676EE257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1B909-5D4A-4DA4-B9D3-C9557A85944D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A1D30962-FE13-EE98-0490-3D4927697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8CBA36F6-3A1A-88CD-E1C5-CEB6B841B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9569-B870-4DCE-A7A3-06EE03F343F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13999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801BBB2-3925-664E-DDA3-4F0AA38ED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7919D373-F1B3-FC78-E479-9DC832C461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4AA190F6-60C3-6B4D-6380-97825D64A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53C18394-BECE-EDD8-7E29-B2F67B967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1B909-5D4A-4DA4-B9D3-C9557A85944D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F28D6DA6-BC24-1767-8422-444C46D9F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2B4D97E0-5CE3-1B36-2B83-69E66C85C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9569-B870-4DCE-A7A3-06EE03F343F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54552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FD385BC-EC2D-4828-0520-2B4334750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3D59BE74-55C7-5794-D786-B4CB95466F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9176EEA-DEBF-C142-CFC6-0FF6FC69D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1B909-5D4A-4DA4-B9D3-C9557A85944D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5A0009F-ABB8-D5B1-1BE4-41D23BC68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07BE9A8-D447-C162-5EBE-5FACB2D9C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9569-B870-4DCE-A7A3-06EE03F343F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52315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5998FA19-0881-4B94-5FB1-C345E4316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9605A44D-D45E-2C71-A545-BF2246CABD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BED2DE3-DA05-37A7-6A02-32AF0E86B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1B909-5D4A-4DA4-B9D3-C9557A85944D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832CE07D-1DCC-E20B-4B84-29D496370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B99E144-EAB1-C7CA-0F2D-FBA42529E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69569-B870-4DCE-A7A3-06EE03F343F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45186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0E1ECC1C-4BB6-FED8-622B-6F3426E4E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5B33A7DE-7207-F37D-0AA4-8784368886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30C1791-89E5-9360-E91C-60E6188954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51B909-5D4A-4DA4-B9D3-C9557A85944D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585080D1-C078-FE9F-CFB4-D4BE459E14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DA4683B-139E-7A02-51A2-1E472858A5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F69569-B870-4DCE-A7A3-06EE03F343FF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97592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34BDA48-4167-E1C5-2A7F-C00534E6F8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3DAEF60-C08D-663D-EB59-684B711DEDA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49530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>
            <a:extLst>
              <a:ext uri="{FF2B5EF4-FFF2-40B4-BE49-F238E27FC236}">
                <a16:creationId xmlns:a16="http://schemas.microsoft.com/office/drawing/2014/main" id="{AC073D02-EB1B-49D5-5864-3033D1F12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33019" y="-122443"/>
            <a:ext cx="2362492" cy="2950234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DCA89C6F-0197-C9E0-1735-00BFFAB22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2017" y="5264457"/>
            <a:ext cx="914479" cy="914479"/>
          </a:xfrm>
          <a:prstGeom prst="rect">
            <a:avLst/>
          </a:prstGeom>
        </p:spPr>
      </p:pic>
      <p:sp>
        <p:nvSpPr>
          <p:cNvPr id="15" name="Diagram poteka: proces 14">
            <a:extLst>
              <a:ext uri="{FF2B5EF4-FFF2-40B4-BE49-F238E27FC236}">
                <a16:creationId xmlns:a16="http://schemas.microsoft.com/office/drawing/2014/main" id="{FCBBADC2-9786-4F3F-A275-199775F88EE9}"/>
              </a:ext>
            </a:extLst>
          </p:cNvPr>
          <p:cNvSpPr/>
          <p:nvPr/>
        </p:nvSpPr>
        <p:spPr>
          <a:xfrm>
            <a:off x="8895424" y="1388185"/>
            <a:ext cx="2299317" cy="2170590"/>
          </a:xfrm>
          <a:prstGeom prst="flowChartProcess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6" name="Enakokraki trikotnik 15">
            <a:extLst>
              <a:ext uri="{FF2B5EF4-FFF2-40B4-BE49-F238E27FC236}">
                <a16:creationId xmlns:a16="http://schemas.microsoft.com/office/drawing/2014/main" id="{6E6BF0E1-40CE-EECA-9E6C-C683E668CABD}"/>
              </a:ext>
            </a:extLst>
          </p:cNvPr>
          <p:cNvSpPr/>
          <p:nvPr/>
        </p:nvSpPr>
        <p:spPr>
          <a:xfrm>
            <a:off x="8584706" y="260721"/>
            <a:ext cx="2920754" cy="1127464"/>
          </a:xfrm>
          <a:prstGeom prst="triangl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7" name="Diagram poteka: proces 16">
            <a:extLst>
              <a:ext uri="{FF2B5EF4-FFF2-40B4-BE49-F238E27FC236}">
                <a16:creationId xmlns:a16="http://schemas.microsoft.com/office/drawing/2014/main" id="{EA3B75F2-A9E0-090D-C43A-6FFF8AF75CAE}"/>
              </a:ext>
            </a:extLst>
          </p:cNvPr>
          <p:cNvSpPr/>
          <p:nvPr/>
        </p:nvSpPr>
        <p:spPr>
          <a:xfrm>
            <a:off x="9317113" y="1789026"/>
            <a:ext cx="1455938" cy="1038765"/>
          </a:xfrm>
          <a:prstGeom prst="flowChartProcess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18" name="Slika 17">
            <a:extLst>
              <a:ext uri="{FF2B5EF4-FFF2-40B4-BE49-F238E27FC236}">
                <a16:creationId xmlns:a16="http://schemas.microsoft.com/office/drawing/2014/main" id="{F89C7FAA-D5BA-8307-E059-40AD8D5614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7113" y="1861991"/>
            <a:ext cx="1455938" cy="892833"/>
          </a:xfrm>
          <a:prstGeom prst="rect">
            <a:avLst/>
          </a:prstGeom>
        </p:spPr>
      </p:pic>
      <p:pic>
        <p:nvPicPr>
          <p:cNvPr id="19" name="Slika 18">
            <a:extLst>
              <a:ext uri="{FF2B5EF4-FFF2-40B4-BE49-F238E27FC236}">
                <a16:creationId xmlns:a16="http://schemas.microsoft.com/office/drawing/2014/main" id="{6EA7F933-1C78-83FC-6A0B-4214FC23A2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046" y="4819134"/>
            <a:ext cx="1636451" cy="196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30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44 0.08357 L 0.02344 0.08357 C 0.03086 0.07963 0.03828 0.07523 0.04597 0.07176 C 0.06107 0.06528 0.0655 0.06459 0.07865 0.06158 C 0.08138 0.06273 0.08451 0.0625 0.08672 0.06528 C 0.09779 0.08009 0.10117 0.10509 0.10638 0.12616 C 0.1069 0.13658 0.10248 0.15324 0.10782 0.15741 C 0.11367 0.16158 0.11836 0.14468 0.12383 0.13912 C 0.13334 0.12963 0.14271 0.11898 0.153 0.11204 C 0.16953 0.1007 0.17917 0.10162 0.19518 0.10023 C 0.20248 0.10556 0.2112 0.10648 0.21706 0.11574 C 0.22813 0.1338 0.23021 0.16713 0.23308 0.19097 C 0.23255 0.20209 0.22552 0.22732 0.23164 0.22454 C 0.2392 0.2213 0.23737 0.19861 0.2418 0.18704 C 0.26367 0.13079 0.25795 0.14121 0.2862 0.125 C 0.29271 0.12755 0.30013 0.12639 0.30586 0.13264 C 0.32891 0.15764 0.32904 0.17107 0.33867 0.20903 C 0.34492 0.31505 0.32943 0.28218 0.36055 0.2713 C 0.37657 0.26551 0.39297 0.26343 0.40925 0.25949 C 0.42018 0.26134 0.43177 0.2581 0.44206 0.26482 C 0.44961 0.26991 0.46029 0.29329 0.46029 0.29329 C 0.46237 0.30371 0.46537 0.31366 0.4668 0.32431 C 0.46875 0.33889 0.46563 0.35625 0.47045 0.36829 C 0.47448 0.37871 0.4836 0.37778 0.49011 0.38264 C 0.51706 0.37153 0.53529 0.36111 0.56289 0.36065 C 0.57214 0.36042 0.58138 0.36412 0.59063 0.36574 C 0.59909 0.37408 0.60782 0.38125 0.61602 0.39051 C 0.63998 0.41713 0.59388 0.37755 0.62552 0.42801 C 0.62995 0.43496 0.63711 0.43218 0.64297 0.43449 C 0.64974 0.42847 0.65599 0.41991 0.66341 0.41621 C 0.68255 0.40718 0.69154 0.41644 0.71003 0.42547 C 0.71237 0.43195 0.71563 0.4375 0.71719 0.44491 C 0.7194 0.45463 0.72058 0.46528 0.72084 0.47593 C 0.7211 0.48102 0.71849 0.49074 0.71654 0.49537 C 0.71589 0.49676 0.71511 0.49792 0.71433 0.49931 C 0.71354 0.50533 0.71446 0.50347 0.71211 0.50579 " pathEditMode="relative" ptsTypes="AAAAAAAAAAAAAAAAAAAAAAAAA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3 -0.02686 L 0.0323 -0.02686 C 0.03412 -0.03774 0.03477 -0.04954 0.03802 -0.05926 C 0.07761 -0.17824 0.06954 -0.14468 0.14649 -0.21852 C 0.15912 -0.20741 0.17422 -0.20232 0.18438 -0.18496 C 0.19545 -0.16621 0.20052 -0.12547 0.20482 -0.09815 C 0.21524 -0.12616 0.19089 -0.05996 0.21211 -0.17986 C 0.2267 -0.26227 0.23763 -0.27084 0.27904 -0.31574 C 0.303 -0.34167 0.30079 -0.33936 0.31914 -0.34167 C 0.32592 -0.33218 0.33451 -0.3257 0.33946 -0.3132 C 0.35886 -0.26366 0.37396 -0.20949 0.39115 -0.15764 C 0.39193 -0.15556 0.39336 -0.15139 0.39336 -0.15139 C 0.40677 -0.22084 0.43112 -0.35533 0.45521 -0.38056 C 0.48659 -0.4132 0.4737 -0.40857 0.49024 -0.41297 C 0.51068 -0.35186 0.51016 -0.36088 0.52292 -0.29491 C 0.52396 -0.29005 0.52396 -0.28473 0.52435 -0.2794 C 0.53295 -0.3007 0.54089 -0.32246 0.54987 -0.34283 C 0.5681 -0.38403 0.57865 -0.41181 0.60664 -0.42963 C 0.61355 -0.43403 0.62123 -0.43149 0.62852 -0.43218 L 0.63659 -0.39861 " pathEditMode="relative" ptsTypes="AAAAAAAAAAAAAAAAAAAA">
                                      <p:cBhvr>
                                        <p:cTn id="3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0</Words>
  <Application>Microsoft Office PowerPoint</Application>
  <PresentationFormat>Širokozaslonsko</PresentationFormat>
  <Paragraphs>0</Paragraphs>
  <Slides>2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Officeova tema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Žiga Meglič</dc:creator>
  <cp:lastModifiedBy>Žiga Meglič</cp:lastModifiedBy>
  <cp:revision>1</cp:revision>
  <dcterms:created xsi:type="dcterms:W3CDTF">2026-09-25T06:12:55Z</dcterms:created>
  <dcterms:modified xsi:type="dcterms:W3CDTF">2026-09-25T06:43:48Z</dcterms:modified>
</cp:coreProperties>
</file>