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EAA55A-4035-4058-B280-C0AA6169F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668D1EF-F5E2-1C9E-F96B-01CCD75B1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3690D91-391A-BB3F-36B5-09504E4C3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84EF6C-5DEE-7751-7D1C-B4B2BD8D0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D8B8E54-DF43-D286-9246-56642FC2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6527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38275F-78E3-BCF5-72CA-63BE70ED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D8E979A-7107-5F62-1453-C82661593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1012266-6421-1B93-4274-826D7D08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1135520-D2A3-FB8F-2857-2D04941F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42754DE-B48D-ED52-045B-AB9DF6FA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5967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9796B7-1739-4084-188E-C51F0590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1C0C1DA-20E4-DA9B-300E-1D62F5C04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C4D7B11-33D6-1817-83EB-9589B53E7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6336036-E357-2E76-572C-1F9C70AB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3ED0A7B-8477-F9F2-454A-4834DCD4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4777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EC3771-B6A4-797E-BD2F-030F9B23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15A30E1-AE45-5B7F-9845-7F5C436E1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A621580-F099-C141-840C-99B9532E3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7331570-4D84-CFCB-35DD-860CDAECC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5477773-B161-BE2B-466B-30E89A4D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8B251CC-5926-6804-AC27-78D899213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9381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D32CC3-A1B4-D5C0-0E09-0F3CF5EF5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78E56A0-00AB-5301-760A-B956499B6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E498217-6738-C0EB-7F8A-C188D9519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120DA433-4F6E-6046-BFBF-842C986E8E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6F0546A-43D7-F9D2-0955-FE18C774B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B06A2F2E-1114-167A-E22F-1839B140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B81B587-D3A8-1644-D408-AEF245F1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8A259695-BBB3-5DFF-584E-119C9BD6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5611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4623E3-E831-ED22-A7C7-1BAE5E354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2484F3C-B770-10CA-EB81-6B4DB78BE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FC5603D-D54F-794C-6C86-CF7FFF87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E8E0DDF-A4B4-E0E6-DC8A-11B918307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8066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E523936-F5CE-55CC-E7AC-439B7B72D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1163ADD0-8F15-0E7B-9CFC-AE185F1F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155D8BBA-B1F6-EF75-398E-543485F5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976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80DFD4-98A7-3DD1-9D61-C90C65D6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78AC34-B6A7-4A15-561D-4F92BF7C1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B65CF05-7A66-691B-C4E1-7395CAEF7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2951C97-7E89-03B3-CEF9-66E75868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F3E9455-CF35-965D-5022-2411080D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6716448-EF80-AE5C-5B3F-9AA73E40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62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BBCD9D-0775-6036-22BD-0AAE374A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AE9D4BFD-18DD-8128-18DF-B60B677A6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FECC6B70-07FF-7F40-32C3-043994759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C2FBD47-F347-E980-14E3-F2D34AA40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98BDE4F-D2B5-443D-BAB1-F416ABCF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1B6E086-6523-5FAD-338B-0927929C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610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E21F56-7B6F-5F6C-6DB7-18D0A76A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2BA71F1-0D7C-9DD0-BE77-7E868109E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36EFD75-E425-8864-AC19-4491C582E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D218501-2B85-E3D1-2263-47B7579F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9F8E5F1-27D4-AD19-2B3C-8563FC70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4314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A292B542-6B51-D0EC-6C67-26DD7C18C2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AD66D47-3807-147A-1418-6E69B4E17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1CDA2F1-3E10-42E6-DE30-10A4A8C55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0C2E28F-A36F-4F4B-5E36-B426C1BA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8C2DB69-103D-0022-5354-494CA71D0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278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418EDB43-9BB5-CDC6-4C95-984BD6192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EA83C19-C599-018E-AC94-CA9C70381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3E698D7-F937-522C-4D94-64AA3C44E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AF5CC-DF7B-4637-870C-950139B097BB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8B019D-29B5-F9DC-BF3F-2B5B029E6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23A0BCD-F2EA-8244-E35E-53636FEAF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E16F0D-C3B8-4B80-8AAB-42DAFB5D79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24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55240740-B245-6E47-3CA3-BA64928A8BDD}"/>
              </a:ext>
            </a:extLst>
          </p:cNvPr>
          <p:cNvSpPr/>
          <p:nvPr/>
        </p:nvSpPr>
        <p:spPr>
          <a:xfrm>
            <a:off x="6351917" y="4166558"/>
            <a:ext cx="5840083" cy="1751163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838A820F-8F9F-C37A-ED8C-7A021C03FADA}"/>
              </a:ext>
            </a:extLst>
          </p:cNvPr>
          <p:cNvSpPr/>
          <p:nvPr/>
        </p:nvSpPr>
        <p:spPr>
          <a:xfrm>
            <a:off x="3666226" y="4166558"/>
            <a:ext cx="5840083" cy="1751163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BC6A015D-E0C9-942E-4A6F-56075569112C}"/>
              </a:ext>
            </a:extLst>
          </p:cNvPr>
          <p:cNvSpPr/>
          <p:nvPr/>
        </p:nvSpPr>
        <p:spPr>
          <a:xfrm>
            <a:off x="894271" y="4166558"/>
            <a:ext cx="5840083" cy="1751163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Grafika 7" descr="Elephant with solid fill">
            <a:extLst>
              <a:ext uri="{FF2B5EF4-FFF2-40B4-BE49-F238E27FC236}">
                <a16:creationId xmlns:a16="http://schemas.microsoft.com/office/drawing/2014/main" id="{249EC507-6918-E56A-EF72-4BD52557F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3517" y="3523891"/>
            <a:ext cx="914400" cy="914400"/>
          </a:xfrm>
          <a:prstGeom prst="rect">
            <a:avLst/>
          </a:prstGeom>
        </p:spPr>
      </p:pic>
      <p:pic>
        <p:nvPicPr>
          <p:cNvPr id="10" name="Grafika 9" descr="Fish with solid fill">
            <a:extLst>
              <a:ext uri="{FF2B5EF4-FFF2-40B4-BE49-F238E27FC236}">
                <a16:creationId xmlns:a16="http://schemas.microsoft.com/office/drawing/2014/main" id="{86FFBD54-AF6F-0344-202D-C7F960E42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3517" y="5645988"/>
            <a:ext cx="914400" cy="914400"/>
          </a:xfrm>
          <a:prstGeom prst="rect">
            <a:avLst/>
          </a:prstGeom>
        </p:spPr>
      </p:pic>
      <p:pic>
        <p:nvPicPr>
          <p:cNvPr id="12" name="Grafika 11" descr="Elephant with solid fill">
            <a:extLst>
              <a:ext uri="{FF2B5EF4-FFF2-40B4-BE49-F238E27FC236}">
                <a16:creationId xmlns:a16="http://schemas.microsoft.com/office/drawing/2014/main" id="{1E3A7B96-10A1-C937-7EEF-CE66FBCC7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428007" y="3834441"/>
            <a:ext cx="914400" cy="914400"/>
          </a:xfrm>
          <a:prstGeom prst="rect">
            <a:avLst/>
          </a:prstGeom>
        </p:spPr>
      </p:pic>
      <p:pic>
        <p:nvPicPr>
          <p:cNvPr id="14" name="Grafika 13" descr="Elephant with solid fill">
            <a:extLst>
              <a:ext uri="{FF2B5EF4-FFF2-40B4-BE49-F238E27FC236}">
                <a16:creationId xmlns:a16="http://schemas.microsoft.com/office/drawing/2014/main" id="{096AF668-BA88-5787-3B88-0BBB81D7D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1731" y="4520241"/>
            <a:ext cx="457200" cy="457200"/>
          </a:xfrm>
          <a:prstGeom prst="rect">
            <a:avLst/>
          </a:prstGeom>
        </p:spPr>
      </p:pic>
      <p:pic>
        <p:nvPicPr>
          <p:cNvPr id="15" name="Grafika 14" descr="Elephant with solid fill">
            <a:extLst>
              <a:ext uri="{FF2B5EF4-FFF2-40B4-BE49-F238E27FC236}">
                <a16:creationId xmlns:a16="http://schemas.microsoft.com/office/drawing/2014/main" id="{78784C94-5128-6148-6865-9F7FD42FB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1229" y="4813539"/>
            <a:ext cx="457200" cy="457200"/>
          </a:xfrm>
          <a:prstGeom prst="rect">
            <a:avLst/>
          </a:prstGeom>
        </p:spPr>
      </p:pic>
      <p:pic>
        <p:nvPicPr>
          <p:cNvPr id="16" name="Grafika 15" descr="Elephant with solid fill">
            <a:extLst>
              <a:ext uri="{FF2B5EF4-FFF2-40B4-BE49-F238E27FC236}">
                <a16:creationId xmlns:a16="http://schemas.microsoft.com/office/drawing/2014/main" id="{2EAD28C7-F1C9-EC86-A961-4A70F0999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0379" y="464101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9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18 0.04583 L 0.05118 0.04583 C 0.04636 0.04745 0.0418 0.04976 0.03698 0.05092 C 0.02474 0.05324 0.01315 0.05162 0.00092 0.05092 C -0.00833 0.04838 -0.01849 0.05115 -0.02669 0.04328 C -0.03997 0.03078 -0.03359 0.03541 -0.04583 0.02824 C -0.047 0.02615 -0.04908 0.02476 -0.04935 0.02199 C -0.04987 0.01643 -0.04908 0.01064 -0.04791 0.00555 C -0.04739 0.003 -0.0457 0.00208 -0.0444 0.00046 C -0.04349 -0.00047 -0.04257 -0.00162 -0.04153 -0.00209 C -0.03997 -0.00278 -0.03828 -0.00301 -0.03658 -0.00325 C -0.03007 -0.00394 -0.02343 -0.00417 -0.01679 -0.0044 C 0.0017 -0.00209 -0.00143 -0.00394 0.01433 0.003 C 0.03685 0.01296 0.01172 0.00231 0.02487 0.00925 C 0.03737 0.01597 0.03295 0.01273 0.0448 0.01805 C 0.06185 0.02592 0.05209 0.02361 0.06524 0.02569 C 0.08724 0.03425 0.05795 0.02361 0.11407 0.03078 C 0.12292 0.03194 0.13151 0.03518 0.14024 0.03703 C 0.14336 0.03773 0.14649 0.03773 0.14948 0.03819 C 0.1931 0.04606 0.14766 0.03912 0.18282 0.04328 C 0.18894 0.04398 0.19506 0.0449 0.20118 0.04583 C 0.20547 0.04652 0.20964 0.04791 0.21394 0.04838 C 0.2306 0.05023 0.28868 0.05069 0.29037 0.05092 L 0.33282 0.05717 C 0.35039 0.05925 0.35157 0.04861 0.34909 0.06226 " pathEditMode="relative" ptsTypes="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4" descr="Building with solid fill">
            <a:extLst>
              <a:ext uri="{FF2B5EF4-FFF2-40B4-BE49-F238E27FC236}">
                <a16:creationId xmlns:a16="http://schemas.microsoft.com/office/drawing/2014/main" id="{AD5EE62E-A5DF-F370-2B97-A2426BDBB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6397" y="1151627"/>
            <a:ext cx="5585603" cy="5585603"/>
          </a:xfrm>
          <a:prstGeom prst="rect">
            <a:avLst/>
          </a:prstGeom>
        </p:spPr>
      </p:pic>
      <p:pic>
        <p:nvPicPr>
          <p:cNvPr id="14" name="Grafika 13" descr="Run with solid fill">
            <a:extLst>
              <a:ext uri="{FF2B5EF4-FFF2-40B4-BE49-F238E27FC236}">
                <a16:creationId xmlns:a16="http://schemas.microsoft.com/office/drawing/2014/main" id="{BD71882D-C8FD-B989-919E-D74836721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286" y="5493589"/>
            <a:ext cx="914400" cy="914400"/>
          </a:xfrm>
          <a:prstGeom prst="rect">
            <a:avLst/>
          </a:prstGeom>
        </p:spPr>
      </p:pic>
      <p:pic>
        <p:nvPicPr>
          <p:cNvPr id="15" name="Grafika 14" descr="Run with solid fill">
            <a:extLst>
              <a:ext uri="{FF2B5EF4-FFF2-40B4-BE49-F238E27FC236}">
                <a16:creationId xmlns:a16="http://schemas.microsoft.com/office/drawing/2014/main" id="{2820D7A7-9CF3-DC7F-6105-9BDA6D09E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4451" y="5493589"/>
            <a:ext cx="914400" cy="914400"/>
          </a:xfrm>
          <a:prstGeom prst="rect">
            <a:avLst/>
          </a:prstGeom>
        </p:spPr>
      </p:pic>
      <p:pic>
        <p:nvPicPr>
          <p:cNvPr id="16" name="Grafika 15" descr="Run with solid fill">
            <a:extLst>
              <a:ext uri="{FF2B5EF4-FFF2-40B4-BE49-F238E27FC236}">
                <a16:creationId xmlns:a16="http://schemas.microsoft.com/office/drawing/2014/main" id="{D9A2F3B7-B277-99AF-7BBE-3EF00B0CA1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24486" y="5493589"/>
            <a:ext cx="914400" cy="914400"/>
          </a:xfrm>
          <a:prstGeom prst="rect">
            <a:avLst/>
          </a:prstGeom>
        </p:spPr>
      </p:pic>
      <p:pic>
        <p:nvPicPr>
          <p:cNvPr id="17" name="Grafika 16" descr="Run with solid fill">
            <a:extLst>
              <a:ext uri="{FF2B5EF4-FFF2-40B4-BE49-F238E27FC236}">
                <a16:creationId xmlns:a16="http://schemas.microsoft.com/office/drawing/2014/main" id="{DCCC1D57-C3CC-64C1-9141-5B2CD5137A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2532" y="5493589"/>
            <a:ext cx="914400" cy="914400"/>
          </a:xfrm>
          <a:prstGeom prst="rect">
            <a:avLst/>
          </a:prstGeom>
        </p:spPr>
      </p:pic>
      <p:pic>
        <p:nvPicPr>
          <p:cNvPr id="18" name="Grafika 17" descr="Run with solid fill">
            <a:extLst>
              <a:ext uri="{FF2B5EF4-FFF2-40B4-BE49-F238E27FC236}">
                <a16:creationId xmlns:a16="http://schemas.microsoft.com/office/drawing/2014/main" id="{D727FF14-F845-0A9A-3F4D-564C45B54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3426" y="5493589"/>
            <a:ext cx="914400" cy="914400"/>
          </a:xfrm>
          <a:prstGeom prst="rect">
            <a:avLst/>
          </a:prstGeom>
        </p:spPr>
      </p:pic>
      <p:pic>
        <p:nvPicPr>
          <p:cNvPr id="19" name="Grafika 18" descr="Run with solid fill">
            <a:extLst>
              <a:ext uri="{FF2B5EF4-FFF2-40B4-BE49-F238E27FC236}">
                <a16:creationId xmlns:a16="http://schemas.microsoft.com/office/drawing/2014/main" id="{F2529BFF-2C8A-485C-FE34-ABF3893B9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47094" y="5493589"/>
            <a:ext cx="914400" cy="914400"/>
          </a:xfrm>
          <a:prstGeom prst="rect">
            <a:avLst/>
          </a:prstGeom>
        </p:spPr>
      </p:pic>
      <p:pic>
        <p:nvPicPr>
          <p:cNvPr id="20" name="Grafika 19" descr="Run with solid fill">
            <a:extLst>
              <a:ext uri="{FF2B5EF4-FFF2-40B4-BE49-F238E27FC236}">
                <a16:creationId xmlns:a16="http://schemas.microsoft.com/office/drawing/2014/main" id="{385E39A8-08EA-F6D6-264E-1A330BDCC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61494" y="5493589"/>
            <a:ext cx="914400" cy="914400"/>
          </a:xfrm>
          <a:prstGeom prst="rect">
            <a:avLst/>
          </a:prstGeom>
        </p:spPr>
      </p:pic>
      <p:sp>
        <p:nvSpPr>
          <p:cNvPr id="23" name="Eksplozija: 14-točk 22">
            <a:extLst>
              <a:ext uri="{FF2B5EF4-FFF2-40B4-BE49-F238E27FC236}">
                <a16:creationId xmlns:a16="http://schemas.microsoft.com/office/drawing/2014/main" id="{DFA851AC-66B3-CEA6-9FC7-93E03BBAAEE1}"/>
              </a:ext>
            </a:extLst>
          </p:cNvPr>
          <p:cNvSpPr/>
          <p:nvPr/>
        </p:nvSpPr>
        <p:spPr>
          <a:xfrm>
            <a:off x="7720642" y="2389517"/>
            <a:ext cx="1233577" cy="836762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Eksplozija: 14-točk 23">
            <a:extLst>
              <a:ext uri="{FF2B5EF4-FFF2-40B4-BE49-F238E27FC236}">
                <a16:creationId xmlns:a16="http://schemas.microsoft.com/office/drawing/2014/main" id="{52D53B10-112A-D8CD-B5B6-78DE34A3F3ED}"/>
              </a:ext>
            </a:extLst>
          </p:cNvPr>
          <p:cNvSpPr/>
          <p:nvPr/>
        </p:nvSpPr>
        <p:spPr>
          <a:xfrm>
            <a:off x="7873042" y="2541917"/>
            <a:ext cx="1233577" cy="836762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Eksplozija: 14-točk 24">
            <a:extLst>
              <a:ext uri="{FF2B5EF4-FFF2-40B4-BE49-F238E27FC236}">
                <a16:creationId xmlns:a16="http://schemas.microsoft.com/office/drawing/2014/main" id="{694DCE1A-4910-CAB2-9216-D11481D35089}"/>
              </a:ext>
            </a:extLst>
          </p:cNvPr>
          <p:cNvSpPr/>
          <p:nvPr/>
        </p:nvSpPr>
        <p:spPr>
          <a:xfrm rot="2741381">
            <a:off x="7568242" y="2465717"/>
            <a:ext cx="1233577" cy="836762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7" name="Grafika 26" descr="Airplane with solid fill">
            <a:extLst>
              <a:ext uri="{FF2B5EF4-FFF2-40B4-BE49-F238E27FC236}">
                <a16:creationId xmlns:a16="http://schemas.microsoft.com/office/drawing/2014/main" id="{A1F028EF-2564-C16F-FD63-ECA3ED13AE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6052657">
            <a:off x="1453461" y="1347715"/>
            <a:ext cx="914400" cy="1167021"/>
          </a:xfrm>
          <a:prstGeom prst="rect">
            <a:avLst/>
          </a:prstGeom>
        </p:spPr>
      </p:pic>
      <p:sp>
        <p:nvSpPr>
          <p:cNvPr id="28" name="Eksplozija: 8-točk 27">
            <a:extLst>
              <a:ext uri="{FF2B5EF4-FFF2-40B4-BE49-F238E27FC236}">
                <a16:creationId xmlns:a16="http://schemas.microsoft.com/office/drawing/2014/main" id="{29D56F7A-9C7D-FA36-016D-3FC8F945A997}"/>
              </a:ext>
            </a:extLst>
          </p:cNvPr>
          <p:cNvSpPr/>
          <p:nvPr/>
        </p:nvSpPr>
        <p:spPr>
          <a:xfrm>
            <a:off x="733245" y="5485876"/>
            <a:ext cx="1475117" cy="92211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9" name="Eksplozija: 8-točk 28">
            <a:extLst>
              <a:ext uri="{FF2B5EF4-FFF2-40B4-BE49-F238E27FC236}">
                <a16:creationId xmlns:a16="http://schemas.microsoft.com/office/drawing/2014/main" id="{37EE6E3E-E3EC-DDED-C0E6-C14F1B5931A5}"/>
              </a:ext>
            </a:extLst>
          </p:cNvPr>
          <p:cNvSpPr/>
          <p:nvPr/>
        </p:nvSpPr>
        <p:spPr>
          <a:xfrm rot="2228857">
            <a:off x="885645" y="5638276"/>
            <a:ext cx="1475117" cy="922113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31" name="Slika 30" descr="Elderly woman with hands on waist">
            <a:extLst>
              <a:ext uri="{FF2B5EF4-FFF2-40B4-BE49-F238E27FC236}">
                <a16:creationId xmlns:a16="http://schemas.microsoft.com/office/drawing/2014/main" id="{22157F2C-9DA1-482C-BDBC-639A199864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483" y="3480462"/>
            <a:ext cx="356173" cy="289648"/>
          </a:xfrm>
          <a:prstGeom prst="rect">
            <a:avLst/>
          </a:prstGeom>
        </p:spPr>
      </p:pic>
      <p:pic>
        <p:nvPicPr>
          <p:cNvPr id="33" name="Slika 32" descr="Young boy thumbs up">
            <a:extLst>
              <a:ext uri="{FF2B5EF4-FFF2-40B4-BE49-F238E27FC236}">
                <a16:creationId xmlns:a16="http://schemas.microsoft.com/office/drawing/2014/main" id="{9526914B-5D94-4615-E3F2-1D03A05867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54706" y="5286442"/>
            <a:ext cx="300486" cy="6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9 0.00764 L 0.01849 0.00764 L 0.05378 0.0088 L 0.12096 0.00996 C 0.1224 0.01019 0.12383 0.01088 0.12526 0.01135 C 0.12708 0.01181 0.12904 0.0125 0.13086 0.0125 L 0.22005 0.01389 C 0.26445 0.01528 0.24792 0.01505 0.26966 0.01505 L 0.26458 0.00996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02153 L 0.00234 0.02153 L 0.01927 0.0176 C 0.02161 0.01713 0.02395 0.01644 0.0263 0.01644 L 0.10703 0.01528 L 0.20612 0.01644 " pathEditMode="relative" ptsTypes="AAAA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01389 L 0.00234 0.01389 C 0.03619 0.00764 0.00924 0.01227 0.09075 0.01135 L 0.12343 0.01135 " pathEditMode="relative" ptsTypes="AA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 0.01505 L 0.0164 0.01505 L 0.13372 0.01389 C 0.13737 0.01389 0.14088 0.01274 0.1444 0.01274 C 0.16237 0.01274 0.1802 0.01343 0.19817 0.01389 L 0.29934 0.01644 C 0.30169 0.01713 0.30403 0.01852 0.30638 0.01899 C 0.32291 0.02084 0.32942 0.02037 0.34453 0.01899 C 0.34765 0.01852 0.35065 0.01783 0.35377 0.0176 C 0.36653 0.01737 0.37929 0.0176 0.39205 0.0176 " pathEditMode="relative" ptsTypes="AAAAAAAA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1 0.04306 L 0.04831 0.04306 C 0.05078 0.05046 0.05339 0.05787 0.05547 0.06551 C 0.05703 0.0713 0.05794 0.08658 0.05833 0.09074 C 0.05781 0.14051 0.05768 0.19051 0.0569 0.24028 C 0.05664 0.25718 0.05456 0.28588 0.05261 0.30208 C 0.0457 0.35787 0.04753 0.31551 0.03425 0.39259 C 0.02682 0.43519 0.02122 0.47871 0.01511 0.52199 C 0.01159 0.54746 0.00521 0.59884 0.00521 0.59884 C 0.0043 0.62222 0.00352 0.64583 0.00234 0.66921 C 0.00208 0.67639 0.00104 0.69074 0.00104 0.69074 " pathEditMode="relative" ptsTypes="AAAAAAAAAA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770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Officeova tema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Timotej Bergant</dc:creator>
  <cp:lastModifiedBy>Timotej Bergant</cp:lastModifiedBy>
  <cp:revision>1</cp:revision>
  <dcterms:created xsi:type="dcterms:W3CDTF">2026-09-25T06:36:14Z</dcterms:created>
  <dcterms:modified xsi:type="dcterms:W3CDTF">2026-09-25T06:36:21Z</dcterms:modified>
</cp:coreProperties>
</file>