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4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1741F5-1666-8B80-A1CD-E807F04E0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0AE9C89-E068-55B8-9C97-E1A8CAFFA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69444BF-2AAF-F6CD-DF14-5483D64F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A4485AE-0D96-05EE-2181-D194D00C2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C0DC1F4-7CC7-C9EF-CE87-2A97DCAD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0268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9BAD85-1D9D-2BEF-8F55-CA233401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B13E0D5-2843-009F-5251-906E5C01B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5B64BD-17EB-84AE-EE2D-7E5A31B97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6D777AC-ED90-99CD-9398-4C3FD7E43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BE31149-C978-F01E-E277-537CE4A5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3190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B92011-E73E-AF50-E339-D0A6B0ED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8D76A6F-8AE2-4887-80EB-9E6FF349D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18696AD-FD2A-266D-DBC6-E4D3980A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AB85AD0-45AF-5AA8-8041-CF46519D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5DB9E2F-02C2-579B-E48E-190BBD8F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862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D4E52F-DBB9-96CA-0F6D-5431FAD3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D933868-85B3-4A24-4CA5-56B7EF916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FAB76E8-1E7F-F1BD-1836-EEEC209F8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11CCEFB4-5234-D75E-2B88-E8706782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0FB0AF7-E116-5BEA-0184-4DD934D7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BE78C59-F09B-03A1-9D61-4D1CFB5B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150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EEEFBD-5735-72B1-54A2-6815537D4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6D52559-B063-06F3-77D7-78C71DE6F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3FA7C52-BBB5-7605-250C-1C95E00C4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86E8E9E-0005-2CB1-AA4F-FC4A35957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21394AE2-26C6-845F-5D3C-956A7C09B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93B1193D-050B-C646-84CF-A5D980D44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B07C2055-80F9-CCC9-B7C4-AC3C15A84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C8A19DF-7F7E-99E0-5807-8892BA2D9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240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76F2BD-CA93-02D1-77B1-957E3A13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49A421D8-EC72-7B14-F1D6-3404E6671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1B5EE98-B410-D6D4-B819-4B526C301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6B34AFA-F7BD-EFD7-8B22-EA1CD0EA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0890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F6D018A8-D75B-43D4-6863-5DD968471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3CFC9948-7FFD-7335-167C-D1107880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9F07376-3C80-5BD8-9787-0D549B72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901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F71FC2-4BC6-CA96-3031-42AB5202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6D849CD-CAD1-1E47-FD7A-8866BB27F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3CD7D1B-71A9-F64B-945A-97618E69D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118D34B-1E91-BC54-DDC0-E03048C7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2687D34-D40A-7239-B5B9-8174759BB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43EE0F1-7D38-763E-A205-EE1837E9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2713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238D20-A1C5-96CB-CFE1-A4A24A72B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41E606F7-D3B0-7D99-0B0D-4F57E6B63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80E4A12-5558-E134-BA2E-1321B2F83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A042CAF-0166-AA94-C163-ED7397232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8E1D06D-64BA-1216-E66C-4F3F701D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39E1550-AE92-B1F4-CE1D-83C3004D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224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24BD47-1976-0F23-0398-8E45E31AD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6433DAA-6112-209F-238F-78E38643E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8B13E59-C075-0E3C-D866-ECD9811B8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5A80C4E-1004-ED0F-809A-B306A70E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FCA895E-516E-0FA7-D5F5-0187FB57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4606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E11434E-A22F-ACBB-D418-5EF328C38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16C9F13-CA79-D45B-596C-6FE381456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AABF600-0D49-3A5C-7601-044B7D632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F9582DF-F5CE-CE45-272F-FAAA7EED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DF23113-3D1A-5E76-56C0-0AC3967F0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299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362BBCD-E46B-5382-317B-2E8905B9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A753AF3-42B3-A3F6-30F8-7BF86D975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CC6215A-D094-92A9-148F-35870CF9B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DCDF4-B8E7-47E2-B918-A3062226B751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DA616A1-95F3-5C3C-7A62-B1FD6C22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5224349-FA7C-1F4D-EECD-2BE26B831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00B8CC-5425-4C80-8B4C-6BD6654FA7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2100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38B53E-3E29-1311-5724-83C5D21BF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752723" y="325733"/>
            <a:ext cx="1887111" cy="96439"/>
          </a:xfrm>
        </p:spPr>
        <p:txBody>
          <a:bodyPr>
            <a:normAutofit fontScale="90000"/>
          </a:bodyPr>
          <a:lstStyle/>
          <a:p>
            <a:r>
              <a:rPr lang="sl-SI" sz="800" dirty="0"/>
              <a:t> 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3653CD2-B2EF-D29C-7DE4-F9DCA9A2D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723" y="453322"/>
            <a:ext cx="1775791" cy="150978"/>
          </a:xfrm>
        </p:spPr>
        <p:txBody>
          <a:bodyPr>
            <a:normAutofit fontScale="25000" lnSpcReduction="20000"/>
          </a:bodyPr>
          <a:lstStyle/>
          <a:p>
            <a:endParaRPr lang="sl-SI" dirty="0"/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7ADB1E70-7BCD-876E-AF8A-4B9B8D477823}"/>
              </a:ext>
            </a:extLst>
          </p:cNvPr>
          <p:cNvSpPr/>
          <p:nvPr/>
        </p:nvSpPr>
        <p:spPr>
          <a:xfrm>
            <a:off x="-658196" y="5711602"/>
            <a:ext cx="6032390" cy="147619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5C018642-4DBC-6466-9194-EE475EC69FE9}"/>
              </a:ext>
            </a:extLst>
          </p:cNvPr>
          <p:cNvSpPr/>
          <p:nvPr/>
        </p:nvSpPr>
        <p:spPr>
          <a:xfrm>
            <a:off x="3601941" y="5837629"/>
            <a:ext cx="5730240" cy="1272209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60C170DD-4406-CD46-33B0-BF1810CEB898}"/>
              </a:ext>
            </a:extLst>
          </p:cNvPr>
          <p:cNvSpPr/>
          <p:nvPr/>
        </p:nvSpPr>
        <p:spPr>
          <a:xfrm>
            <a:off x="8304264" y="5886901"/>
            <a:ext cx="4261899" cy="1272209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8" name="Grafika 7" descr="Cat with solid fill">
            <a:extLst>
              <a:ext uri="{FF2B5EF4-FFF2-40B4-BE49-F238E27FC236}">
                <a16:creationId xmlns:a16="http://schemas.microsoft.com/office/drawing/2014/main" id="{F418C2E7-8AC1-7233-097E-40FFF6E5E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632800">
            <a:off x="4308526" y="5315142"/>
            <a:ext cx="847548" cy="847548"/>
          </a:xfrm>
          <a:prstGeom prst="rect">
            <a:avLst/>
          </a:prstGeom>
        </p:spPr>
      </p:pic>
      <p:pic>
        <p:nvPicPr>
          <p:cNvPr id="10" name="Grafika 9" descr="Woman with solid fill">
            <a:extLst>
              <a:ext uri="{FF2B5EF4-FFF2-40B4-BE49-F238E27FC236}">
                <a16:creationId xmlns:a16="http://schemas.microsoft.com/office/drawing/2014/main" id="{433F3220-3EA5-CD11-C24F-0B52CA947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4911" y="4188945"/>
            <a:ext cx="1766995" cy="1766995"/>
          </a:xfrm>
          <a:prstGeom prst="rect">
            <a:avLst/>
          </a:prstGeom>
        </p:spPr>
      </p:pic>
      <p:pic>
        <p:nvPicPr>
          <p:cNvPr id="12" name="Grafika 11" descr="Suburban scene with solid fill">
            <a:extLst>
              <a:ext uri="{FF2B5EF4-FFF2-40B4-BE49-F238E27FC236}">
                <a16:creationId xmlns:a16="http://schemas.microsoft.com/office/drawing/2014/main" id="{89213546-5BB9-B9C3-9743-26DA9A528E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88471" y="1935299"/>
            <a:ext cx="3854485" cy="4791829"/>
          </a:xfrm>
          <a:prstGeom prst="rect">
            <a:avLst/>
          </a:prstGeom>
        </p:spPr>
      </p:pic>
      <p:pic>
        <p:nvPicPr>
          <p:cNvPr id="14" name="Grafika 13" descr="Forest scene with solid fill">
            <a:extLst>
              <a:ext uri="{FF2B5EF4-FFF2-40B4-BE49-F238E27FC236}">
                <a16:creationId xmlns:a16="http://schemas.microsoft.com/office/drawing/2014/main" id="{4EA3FE59-F91E-58DC-B473-C977F5D3F3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08666" y="3036430"/>
            <a:ext cx="3483334" cy="3483334"/>
          </a:xfrm>
          <a:prstGeom prst="rect">
            <a:avLst/>
          </a:prstGeom>
        </p:spPr>
      </p:pic>
      <p:pic>
        <p:nvPicPr>
          <p:cNvPr id="16" name="Grafika 15" descr="Fish with solid fill">
            <a:extLst>
              <a:ext uri="{FF2B5EF4-FFF2-40B4-BE49-F238E27FC236}">
                <a16:creationId xmlns:a16="http://schemas.microsoft.com/office/drawing/2014/main" id="{FDCE2C7C-80D2-640D-1DC5-F3ACC66658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50953" y="5019501"/>
            <a:ext cx="382056" cy="382056"/>
          </a:xfrm>
          <a:prstGeom prst="rect">
            <a:avLst/>
          </a:prstGeom>
        </p:spPr>
      </p:pic>
      <p:pic>
        <p:nvPicPr>
          <p:cNvPr id="18" name="Grafika 17" descr="Plant with solid fill">
            <a:extLst>
              <a:ext uri="{FF2B5EF4-FFF2-40B4-BE49-F238E27FC236}">
                <a16:creationId xmlns:a16="http://schemas.microsoft.com/office/drawing/2014/main" id="{FB684451-7DAC-2F61-603A-88705490FC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24138" y="5329433"/>
            <a:ext cx="914400" cy="914400"/>
          </a:xfrm>
          <a:prstGeom prst="rect">
            <a:avLst/>
          </a:prstGeom>
        </p:spPr>
      </p:pic>
      <p:pic>
        <p:nvPicPr>
          <p:cNvPr id="20" name="Grafika 19" descr="Flower without stem with solid fill">
            <a:extLst>
              <a:ext uri="{FF2B5EF4-FFF2-40B4-BE49-F238E27FC236}">
                <a16:creationId xmlns:a16="http://schemas.microsoft.com/office/drawing/2014/main" id="{F33F595D-1BA0-A8DC-8CC6-6A9C67DC4F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851614" y="4850824"/>
            <a:ext cx="914400" cy="914400"/>
          </a:xfrm>
          <a:prstGeom prst="rect">
            <a:avLst/>
          </a:prstGeom>
        </p:spPr>
      </p:pic>
      <p:pic>
        <p:nvPicPr>
          <p:cNvPr id="22" name="Grafika 21" descr="Butterfly with solid fill">
            <a:extLst>
              <a:ext uri="{FF2B5EF4-FFF2-40B4-BE49-F238E27FC236}">
                <a16:creationId xmlns:a16="http://schemas.microsoft.com/office/drawing/2014/main" id="{80D3CDB4-B2D1-94C8-6DD4-0BACF736A1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9610582">
            <a:off x="5220742" y="2561083"/>
            <a:ext cx="440024" cy="440024"/>
          </a:xfrm>
          <a:prstGeom prst="rect">
            <a:avLst/>
          </a:prstGeom>
        </p:spPr>
      </p:pic>
      <p:pic>
        <p:nvPicPr>
          <p:cNvPr id="24" name="Grafika 23" descr="Forest scene with solid fill">
            <a:extLst>
              <a:ext uri="{FF2B5EF4-FFF2-40B4-BE49-F238E27FC236}">
                <a16:creationId xmlns:a16="http://schemas.microsoft.com/office/drawing/2014/main" id="{86784660-0416-ABF4-DC03-D86070DA47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51997" y="3085616"/>
            <a:ext cx="3434148" cy="3434148"/>
          </a:xfrm>
          <a:prstGeom prst="rect">
            <a:avLst/>
          </a:prstGeom>
        </p:spPr>
      </p:pic>
      <p:pic>
        <p:nvPicPr>
          <p:cNvPr id="26" name="Grafika 25" descr="Cloud with solid fill">
            <a:extLst>
              <a:ext uri="{FF2B5EF4-FFF2-40B4-BE49-F238E27FC236}">
                <a16:creationId xmlns:a16="http://schemas.microsoft.com/office/drawing/2014/main" id="{6C6D0B92-20DE-689C-94A2-7192D2F9D8A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71575" y="-510517"/>
            <a:ext cx="4503597" cy="3179572"/>
          </a:xfrm>
          <a:prstGeom prst="rect">
            <a:avLst/>
          </a:prstGeom>
        </p:spPr>
      </p:pic>
      <p:pic>
        <p:nvPicPr>
          <p:cNvPr id="28" name="Grafika 27" descr="Cloud with solid fill">
            <a:extLst>
              <a:ext uri="{FF2B5EF4-FFF2-40B4-BE49-F238E27FC236}">
                <a16:creationId xmlns:a16="http://schemas.microsoft.com/office/drawing/2014/main" id="{D7F0EC39-4E53-C5E7-9436-A8F5C724B75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82976" y="549570"/>
            <a:ext cx="3306416" cy="2380192"/>
          </a:xfrm>
          <a:prstGeom prst="rect">
            <a:avLst/>
          </a:prstGeom>
        </p:spPr>
      </p:pic>
      <p:pic>
        <p:nvPicPr>
          <p:cNvPr id="30" name="Grafika 29" descr="Fireworks with solid fill">
            <a:extLst>
              <a:ext uri="{FF2B5EF4-FFF2-40B4-BE49-F238E27FC236}">
                <a16:creationId xmlns:a16="http://schemas.microsoft.com/office/drawing/2014/main" id="{257CE416-633E-090C-8AA9-936B044BC6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052526" y="1400090"/>
            <a:ext cx="1593129" cy="1593129"/>
          </a:xfrm>
          <a:prstGeom prst="rect">
            <a:avLst/>
          </a:prstGeom>
        </p:spPr>
      </p:pic>
      <p:pic>
        <p:nvPicPr>
          <p:cNvPr id="32" name="Grafika 31" descr="Fireworks with solid fill">
            <a:extLst>
              <a:ext uri="{FF2B5EF4-FFF2-40B4-BE49-F238E27FC236}">
                <a16:creationId xmlns:a16="http://schemas.microsoft.com/office/drawing/2014/main" id="{AC163E66-960D-5BD8-BC4E-DB69ED7478E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392446" y="157684"/>
            <a:ext cx="2030962" cy="2030962"/>
          </a:xfrm>
          <a:prstGeom prst="rect">
            <a:avLst/>
          </a:prstGeom>
        </p:spPr>
      </p:pic>
      <p:pic>
        <p:nvPicPr>
          <p:cNvPr id="34" name="Grafika 33" descr="Fireworks with solid fill">
            <a:extLst>
              <a:ext uri="{FF2B5EF4-FFF2-40B4-BE49-F238E27FC236}">
                <a16:creationId xmlns:a16="http://schemas.microsoft.com/office/drawing/2014/main" id="{496B9548-BE00-F45B-3573-D0B9350857C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644420" y="319972"/>
            <a:ext cx="2077112" cy="207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6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22222E-6 L -1.04167E-6 0.00023 C -0.00078 0.0088 -0.00104 0.01783 -0.00208 0.02662 C -0.00286 0.03357 -0.0043 0.04051 -0.00534 0.04746 C -0.00625 0.05347 -0.00716 0.05972 -0.00794 0.06597 C -0.00885 0.07338 -0.00976 0.08056 -0.01055 0.08797 C -0.01081 0.09028 -0.01094 0.09259 -0.0112 0.09491 C -0.01146 0.09769 -0.01146 0.10047 -0.01185 0.10301 C -0.01224 0.10579 -0.01263 0.10857 -0.01315 0.11111 C -0.01354 0.11273 -0.0138 0.11435 -0.01445 0.11574 C -0.01536 0.11806 -0.01654 0.11991 -0.01771 0.12153 C -0.01849 0.12292 -0.0194 0.12431 -0.02031 0.125 C -0.022 0.12639 -0.02331 0.12616 -0.02487 0.12616 L -0.02487 0.12639 L -0.0151 0.13218 " pathEditMode="relative" rAng="0" ptsTypes="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7 0.00416 L 0.00977 0.00439 C 0.01315 0.01041 0.01654 0.01689 0.02018 0.02268 C 0.02448 0.02963 0.02474 0.02407 0.02344 0.03101 C 0.0207 0.02268 0.02044 0.02199 0.01758 0.01111 C 0.01393 -0.00348 0.01693 0.003 0.01302 -0.00394 C 0.01237 -0.00371 0.0112 -0.00417 0.01107 -0.00278 C 0.00977 0.00601 0.0099 0.003 0.00977 0.00416 Z " pathEditMode="relative" rAng="0" ptsTypes="AAAAAA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162 L -0.00013 0.00162 C -0.00221 0.00764 -0.0039 0.01412 -0.00612 0.02014 C -0.01028 0.03149 -0.01731 0.04723 -0.02304 0.05602 C -0.03046 0.0676 -0.03671 0.07199 -0.04583 0.07801 C -0.04921 0.08033 -0.05273 0.08218 -0.05625 0.0838 C -0.06315 0.08681 -0.07005 0.09051 -0.07708 0.0919 C -0.08515 0.09352 -0.09323 0.0926 -0.1013 0.09306 C -0.10716 0.0926 -0.11341 0.09584 -0.11888 0.0919 C -0.12239 0.08936 -0.12369 0.08172 -0.12539 0.0757 C -0.12604 0.07338 -0.12682 0.07107 -0.12734 0.06875 C -0.12773 0.06713 -0.1289 0.0588 -0.12929 0.05602 C -0.12955 0.05417 -0.12955 0.05209 -0.12994 0.05024 C -0.1302 0.04862 -0.13086 0.04723 -0.13125 0.04561 C -0.13086 0.03635 -0.13151 0.02662 -0.12994 0.01783 C -0.12903 0.01274 -0.12617 0.00973 -0.12408 0.00625 C -0.11823 -0.0037 -0.11406 -0.00879 -0.10586 -0.01226 C -0.1026 -0.01388 -0.09934 -0.01319 -0.09609 -0.01342 C -0.09192 -0.01041 -0.08724 -0.00902 -0.08372 -0.00416 C -0.0802 0.00047 -0.07773 0.0169 -0.07643 0.02362 C -0.07474 0.04514 -0.07239 0.06667 -0.07122 0.08843 L -0.06796 0.15232 C -0.06992 0.16737 -0.07135 0.18264 -0.07382 0.19746 C -0.075 0.20394 -0.07721 0.20996 -0.07903 0.21598 C -0.08281 0.22848 -0.08502 0.23519 -0.09023 0.24607 C -0.09153 0.24908 -0.09323 0.25162 -0.09479 0.25417 C -0.09948 0.26204 -0.10091 0.26389 -0.10651 0.27037 C -0.1082 0.27246 -0.11002 0.27408 -0.11171 0.27616 C -0.11315 0.27824 -0.11406 0.28125 -0.11562 0.28311 C -0.11809 0.28635 -0.12096 0.28843 -0.12343 0.29121 C -0.1289 0.29769 -0.13541 0.30232 -0.13971 0.31088 L -0.14948 0.33079 C -0.15065 0.33287 -0.15156 0.33542 -0.15273 0.33774 C -0.15364 0.33912 -0.15455 0.34051 -0.15533 0.34237 C -0.15638 0.34445 -0.15664 0.34769 -0.15794 0.34931 C -0.1625 0.35463 -0.15703 0.34769 -0.1625 0.35625 C -0.16471 0.35949 -0.16445 0.35973 -0.16445 0.35741 " pathEditMode="relative" ptsTypes="AAAAAAAAAAAAAAAAAAAAAAAAAAAAAAAAAAA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5 -0.02546 L -0.01445 -0.02546 C -0.01732 -0.02639 -0.02018 -0.02731 -0.02305 -0.02777 C -0.02734 -0.0287 -0.03177 -0.02893 -0.03607 -0.03009 C -0.04128 -0.03171 -0.04635 -0.03564 -0.05169 -0.03588 C -0.08086 -0.03796 -0.10989 -0.0368 -0.13906 -0.03703 C -0.14713 -0.03564 -0.15521 -0.03449 -0.16328 -0.0324 C -0.16588 -0.03194 -0.16849 -0.03009 -0.17109 -0.02893 C -0.17591 -0.02708 -0.19206 -0.02106 -0.19518 -0.02083 L -0.28385 -0.01736 C -0.28828 -0.01713 -0.29258 -0.01689 -0.29687 -0.0162 C -0.29831 -0.0162 -0.29948 -0.01527 -0.30078 -0.01504 C -0.3056 -0.01412 -0.31042 -0.01365 -0.31523 -0.01273 C -0.32044 -0.01319 -0.32565 -0.01342 -0.33086 -0.01389 C -0.3319 -0.01412 -0.33294 -0.01527 -0.33411 -0.01504 C -0.34362 -0.01481 -0.35325 -0.01365 -0.36276 -0.01273 C -0.37422 -0.01412 -0.37122 -0.00926 -0.37448 -0.01504 " pathEditMode="relative" ptsTypes="AAAAAAAAAAAAAAA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74 0.05277 L 0.07474 0.05277 L 0.10664 0.05509 C 0.27083 0.06273 0.19518 0.05625 0.26901 0.06319 C 0.28567 0.06828 0.28646 0.06527 0.297 0.07476 C 0.29987 0.07708 0.29961 0.07685 0.30104 0.07939 " pathEditMode="relative" ptsTypes="AAAAAA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Širokozaslonsko</PresentationFormat>
  <Paragraphs>1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dijak</dc:creator>
  <cp:lastModifiedBy>dijak</cp:lastModifiedBy>
  <cp:revision>1</cp:revision>
  <dcterms:created xsi:type="dcterms:W3CDTF">2026-09-25T06:39:30Z</dcterms:created>
  <dcterms:modified xsi:type="dcterms:W3CDTF">2026-09-25T06:39:38Z</dcterms:modified>
</cp:coreProperties>
</file>