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6EAEC3-017F-B208-757E-847C4268A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38A4581-3C19-F481-02A7-3809E047B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A02C760-4324-9D41-1201-544A9D4F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A1520BB-C12F-25DB-5F4B-CD119A528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1150616-3B9B-4958-3C21-A45B4EA2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888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81AB2A-EA37-CC5D-B29D-E66F4E81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245B620-A65F-7829-3BEB-30896EEBD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E074C80-4669-0D95-CE43-320C146D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968D183-CB7E-FB41-1ADC-C5437549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B18DD87-DCCA-A769-271A-64C77DE7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5237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69F51C-A362-F937-D470-9EA34FFF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A8878DE-3CA8-F34C-FB79-012CA520A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E4D6E4D-DE3D-C3EE-37A9-F6A908AAD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7C80272-E1BB-416C-EB4F-219974C24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66D3C60-2C2A-AED2-21B1-1CE6E1894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414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D438DA-FAD7-1EFD-3ECD-9878325EE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C881394-5AC3-BD00-2817-33FF47EF7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CC2A442-D6FD-BDF1-7398-31E9A8FDA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27B63F3-55EB-C967-BF1A-DF7F8E60A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E3792FA-5674-071B-2FD5-888963A5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1223FCE-E52C-84E7-F727-78D03F97D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1151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A931C4-C333-3C7A-A716-7E70417C6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6894C3C-89DE-7E96-04E3-D39FF17B1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508874B-1213-B611-8BDE-F793C4745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714922D3-F398-DC59-D7A1-B4FEC51D49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3C61597A-BD53-09E5-B55E-78FA955B6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B61B2A7-BC15-0362-83F8-F4F20BA12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A21052C7-6576-2928-D3B5-782EC208D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2537342-F283-0FA1-9BB5-464231CC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5578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16DD0D-1EF1-AD46-D55D-60FE31193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A6F031C1-804B-1D4B-410D-61D3EE3D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B92804D-BB7A-667D-6812-183E9BD2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40D1DAA-BCC7-8404-EB52-15043274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1387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ABC329D1-BD07-C750-26FB-CC3C7C1D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518D21F-F37C-B5A7-8B10-492FCA91C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F389BBC3-4E95-B3B4-917D-1B7257C5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197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406644-B213-45AE-1BA1-B872E083B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76833BA-51C6-839E-D221-8E0E48FA8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147962C-8AC5-2165-409E-D98DA3BF8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EC7DFA5-BD70-E918-437D-EE8D9C31A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B20F61FB-378C-31D4-141C-785FD02F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A4B5074-C5EC-86F2-74D4-9AE29213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454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9C12B3-9275-C3F7-3E46-0EE1EEC4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324BC8E9-CDE8-E7A1-8C34-F2DE1958F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0770BC5-59C9-F7D1-95E6-7B080C25B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C167D8B-1BFD-C0B7-BC02-B32F4B3ED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2A3F080-F50F-BB9D-E2C3-B4946739A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83BAB03-3BAC-467B-1D5D-EA621F001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0350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A3632D-CFD1-061D-7E09-F6E14E23A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871256F-6B5D-36BA-B874-A91EB9450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EA54500-66F4-F3A2-9534-DA8D253F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2333D5F-6798-75B8-3FB4-C0BB98D0D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E91E0D9-25B3-4BDB-0B93-CC81575AB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156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D5C2FF32-BC82-BD8E-4C2D-09EB0895C2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BAC00264-6D3E-1D6E-CADD-6F1179BE7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CF0A1F8-F30F-45CD-22E6-146488C4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5E5FEBE-2B38-8D34-450D-7DFE8E7C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EF64353-5E9A-BEB1-1F33-E8B9ACC82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4021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B7AD6FAA-B68E-C4A2-3BEA-F35EA58A7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A230748-E661-375E-87CE-B8D8007E6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2D311E3-F93F-43EE-D613-E7E9E481B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B7B73F-D7E1-4F16-937B-DD2A8A3963A3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606740F1-E371-15F8-CF90-6A26B8C4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168C6B7-BDFE-73BB-A302-88A38EEDB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7E8ACC-8382-475F-A590-D964F058A12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0437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9D3695-9415-F95A-141A-55439F4303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B47A95A-97E1-5F2D-0B89-E0F6173744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DE7D699B-A2D4-078A-60AE-D5F2EDEFDCDA}"/>
              </a:ext>
            </a:extLst>
          </p:cNvPr>
          <p:cNvSpPr/>
          <p:nvPr/>
        </p:nvSpPr>
        <p:spPr>
          <a:xfrm>
            <a:off x="8362" y="21170"/>
            <a:ext cx="12183638" cy="6836829"/>
          </a:xfrm>
          <a:prstGeom prst="rect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Elipsa 13">
            <a:extLst>
              <a:ext uri="{FF2B5EF4-FFF2-40B4-BE49-F238E27FC236}">
                <a16:creationId xmlns:a16="http://schemas.microsoft.com/office/drawing/2014/main" id="{8D466B48-AF7F-05AE-83FC-E438E0389F25}"/>
              </a:ext>
            </a:extLst>
          </p:cNvPr>
          <p:cNvSpPr/>
          <p:nvPr/>
        </p:nvSpPr>
        <p:spPr>
          <a:xfrm>
            <a:off x="-439947" y="5091502"/>
            <a:ext cx="5589917" cy="231187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Elipsa 14">
            <a:extLst>
              <a:ext uri="{FF2B5EF4-FFF2-40B4-BE49-F238E27FC236}">
                <a16:creationId xmlns:a16="http://schemas.microsoft.com/office/drawing/2014/main" id="{70366270-595B-2C22-F912-5BD4D646B6F6}"/>
              </a:ext>
            </a:extLst>
          </p:cNvPr>
          <p:cNvSpPr/>
          <p:nvPr/>
        </p:nvSpPr>
        <p:spPr>
          <a:xfrm>
            <a:off x="3117012" y="5091502"/>
            <a:ext cx="5589917" cy="231187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Elipsa 15">
            <a:extLst>
              <a:ext uri="{FF2B5EF4-FFF2-40B4-BE49-F238E27FC236}">
                <a16:creationId xmlns:a16="http://schemas.microsoft.com/office/drawing/2014/main" id="{EAFDD70D-B22F-79EE-82F6-2A2CF8C0842C}"/>
              </a:ext>
            </a:extLst>
          </p:cNvPr>
          <p:cNvSpPr/>
          <p:nvPr/>
        </p:nvSpPr>
        <p:spPr>
          <a:xfrm>
            <a:off x="7269193" y="5091502"/>
            <a:ext cx="5589917" cy="231187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8" name="Grafika 17" descr="Brontosaurus with solid fill">
            <a:extLst>
              <a:ext uri="{FF2B5EF4-FFF2-40B4-BE49-F238E27FC236}">
                <a16:creationId xmlns:a16="http://schemas.microsoft.com/office/drawing/2014/main" id="{C7C0DD9C-85F1-76E0-1022-93464D20C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9970" y="4343400"/>
            <a:ext cx="914400" cy="914400"/>
          </a:xfrm>
          <a:prstGeom prst="rect">
            <a:avLst/>
          </a:prstGeom>
        </p:spPr>
      </p:pic>
      <p:pic>
        <p:nvPicPr>
          <p:cNvPr id="20" name="Grafika 19" descr="Brontosaurus with solid fill">
            <a:extLst>
              <a:ext uri="{FF2B5EF4-FFF2-40B4-BE49-F238E27FC236}">
                <a16:creationId xmlns:a16="http://schemas.microsoft.com/office/drawing/2014/main" id="{CD8375CC-3EF9-C182-428F-14A6EEA7B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306" y="4341104"/>
            <a:ext cx="914400" cy="914400"/>
          </a:xfrm>
          <a:prstGeom prst="rect">
            <a:avLst/>
          </a:prstGeom>
        </p:spPr>
      </p:pic>
      <p:pic>
        <p:nvPicPr>
          <p:cNvPr id="23" name="Grafika 22" descr="Shooting star with solid fill">
            <a:extLst>
              <a:ext uri="{FF2B5EF4-FFF2-40B4-BE49-F238E27FC236}">
                <a16:creationId xmlns:a16="http://schemas.microsoft.com/office/drawing/2014/main" id="{F886B377-9B53-D908-CA32-FC4AC2A3D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642821">
            <a:off x="258832" y="531185"/>
            <a:ext cx="815266" cy="815266"/>
          </a:xfrm>
          <a:prstGeom prst="rect">
            <a:avLst/>
          </a:prstGeom>
        </p:spPr>
      </p:pic>
      <p:sp>
        <p:nvSpPr>
          <p:cNvPr id="24" name="Oblak 23">
            <a:extLst>
              <a:ext uri="{FF2B5EF4-FFF2-40B4-BE49-F238E27FC236}">
                <a16:creationId xmlns:a16="http://schemas.microsoft.com/office/drawing/2014/main" id="{3F481E22-208B-131A-274C-1A1BEFE3D6CC}"/>
              </a:ext>
            </a:extLst>
          </p:cNvPr>
          <p:cNvSpPr/>
          <p:nvPr/>
        </p:nvSpPr>
        <p:spPr>
          <a:xfrm>
            <a:off x="2797821" y="4766169"/>
            <a:ext cx="1335670" cy="978670"/>
          </a:xfrm>
          <a:prstGeom prst="cloud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026" name="Picture 2" descr="44,400+ The End Illustrations - iStock">
            <a:extLst>
              <a:ext uri="{FF2B5EF4-FFF2-40B4-BE49-F238E27FC236}">
                <a16:creationId xmlns:a16="http://schemas.microsoft.com/office/drawing/2014/main" id="{7C3C1BF3-5E25-9C98-4B6E-A9754649F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792" y="-1019412"/>
            <a:ext cx="12711584" cy="924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52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01 0.01968 L 0.04101 0.01968 C 0.0539 0.02222 0.04244 0.01875 0.05117 0.02338 C 0.05299 0.02454 0.05742 0.02523 0.05911 0.02616 C 0.05989 0.02639 0.06054 0.02708 0.06132 0.02731 C 0.06432 0.02847 0.0664 0.02847 0.0694 0.02986 C 0.07083 0.03056 0.07226 0.03194 0.07369 0.03264 C 0.08541 0.03773 0.07682 0.0331 0.08541 0.03634 C 0.08737 0.03727 0.08919 0.03819 0.09114 0.03912 C 0.0927 0.03958 0.09414 0.03981 0.09557 0.04028 C 0.09674 0.04074 0.09804 0.0412 0.09921 0.04167 C 0.10286 0.04282 0.10481 0.04329 0.10872 0.04421 C 0.11067 0.04537 0.1138 0.04745 0.11601 0.04815 C 0.11783 0.04861 0.11992 0.04884 0.12174 0.04931 C 0.12421 0.05 0.12669 0.05116 0.12903 0.05185 C 0.13294 0.05301 0.13932 0.05394 0.14296 0.05463 C 0.15403 0.05949 0.14323 0.05509 0.15898 0.05972 C 0.17109 0.06343 0.16471 0.06204 0.17786 0.06366 C 0.17903 0.06412 0.18033 0.06435 0.18151 0.06481 C 0.18229 0.06528 0.18294 0.06597 0.18372 0.0662 C 0.18567 0.0669 0.18763 0.06713 0.18958 0.06759 C 0.19192 0.06921 0.19427 0.07176 0.19674 0.07269 C 0.19804 0.07315 0.19921 0.07338 0.20039 0.07407 C 0.20169 0.07477 0.20286 0.07569 0.20403 0.07662 C 0.20481 0.07708 0.20559 0.07755 0.20625 0.07801 C 0.21093 0.07755 0.21549 0.07755 0.22005 0.07662 C 0.22122 0.07639 0.222 0.07454 0.22304 0.07407 C 0.22487 0.07315 0.22695 0.07315 0.2289 0.07269 C 0.22981 0.07176 0.23073 0.07083 0.23177 0.07014 C 0.23333 0.06898 0.23515 0.06829 0.23684 0.06759 C 0.23854 0.06667 0.24023 0.06574 0.24192 0.06481 C 0.24296 0.06435 0.24388 0.06412 0.24492 0.06366 C 0.24661 0.06273 0.2483 0.06204 0.25 0.06111 C 0.25195 0.05995 0.25377 0.0581 0.25586 0.05718 C 0.25716 0.05648 0.25872 0.05625 0.26015 0.05579 C 0.26132 0.05509 0.26263 0.05394 0.2638 0.05324 C 0.26653 0.05162 0.26901 0.05139 0.27187 0.05069 C 0.2802 0.04838 0.27213 0.05 0.28424 0.04815 C 0.2901 0.04537 0.28411 0.04792 0.29296 0.0456 C 0.29414 0.04514 0.29531 0.04444 0.29661 0.04421 C 0.2983 0.04375 0.3 0.04352 0.30169 0.04282 C 0.30416 0.04213 0.30651 0.0412 0.30898 0.04028 C 0.30976 0.04005 0.31041 0.03935 0.31119 0.03912 C 0.31224 0.03843 0.31731 0.03588 0.31914 0.03519 C 0.32057 0.03449 0.32213 0.03426 0.32356 0.0338 C 0.32448 0.03356 0.32539 0.03264 0.32643 0.03264 C 0.33151 0.03171 0.33658 0.03171 0.34179 0.03125 C 0.34323 0.03079 0.34466 0.03056 0.34609 0.02986 C 0.34713 0.02963 0.34804 0.02894 0.34895 0.0287 C 0.35143 0.02801 0.3539 0.02778 0.35625 0.02731 L 0.36289 0.02616 L 0.3651 0.02616 " pathEditMode="relative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58 0.0368 L 0.04258 0.0368 C 0.04271 0.04097 0.04284 0.04537 0.04323 0.04954 C 0.04362 0.05324 0.04428 0.05648 0.04467 0.05995 C 0.04493 0.0618 0.04506 0.06342 0.04545 0.06504 C 0.04597 0.06736 0.04649 0.06944 0.04688 0.07153 C 0.04896 0.08148 0.0461 0.06852 0.04831 0.08079 C 0.0487 0.08287 0.04935 0.08495 0.04974 0.08704 C 0.05 0.09028 0.05013 0.09329 0.05053 0.09629 C 0.05079 0.09815 0.0517 0.09954 0.05196 0.10139 C 0.05248 0.10486 0.05222 0.10833 0.05274 0.1118 C 0.053 0.11319 0.05378 0.11435 0.05417 0.11551 C 0.05469 0.11736 0.05508 0.11898 0.0556 0.12083 C 0.05717 0.13148 0.05534 0.12083 0.05782 0.12986 C 0.05834 0.13194 0.05886 0.13403 0.05925 0.13634 C 0.05951 0.1375 0.05964 0.13912 0.06003 0.14028 C 0.06055 0.14213 0.06146 0.14352 0.06211 0.14537 C 0.06316 0.14792 0.0642 0.15046 0.06511 0.15324 C 0.06563 0.15486 0.06602 0.15671 0.06654 0.15833 C 0.06928 0.16597 0.06797 0.16111 0.07084 0.16736 C 0.07149 0.16852 0.07201 0.16991 0.0724 0.17129 C 0.07357 0.17546 0.0724 0.17523 0.07448 0.17893 C 0.07826 0.18565 0.07527 0.17778 0.07813 0.18426 C 0.07969 0.1875 0.08125 0.19097 0.08256 0.19444 C 0.08308 0.19583 0.08334 0.19745 0.08399 0.19838 C 0.08477 0.19977 0.08607 0.2 0.08685 0.20092 C 0.08816 0.20254 0.0892 0.20509 0.0905 0.20625 C 0.09193 0.20717 0.09349 0.20694 0.09493 0.20741 C 0.09935 0.21273 0.10183 0.21597 0.10873 0.21782 L 0.11381 0.21921 C 0.11888 0.22361 0.11706 0.22268 0.12553 0.2243 L 0.13855 0.22685 C 0.14024 0.22778 0.14193 0.22893 0.14362 0.2294 C 0.1504 0.23194 0.16654 0.23194 0.16915 0.23217 L 0.18737 0.2294 C 0.18881 0.22917 0.19024 0.22893 0.19167 0.22824 C 0.19271 0.22754 0.19362 0.22639 0.19467 0.22569 C 0.19584 0.22454 0.19701 0.22384 0.19831 0.22292 C 0.19896 0.22245 0.19974 0.22222 0.2004 0.22176 C 0.2017 0.2206 0.203 0.21944 0.20404 0.21782 C 0.20521 0.21643 0.20586 0.21412 0.20704 0.21273 C 0.21133 0.20764 0.20704 0.21296 0.21211 0.20486 C 0.21355 0.20254 0.21511 0.20069 0.21641 0.19838 C 0.22149 0.19028 0.21732 0.19583 0.22149 0.19074 C 0.22227 0.18796 0.22279 0.18518 0.2237 0.18287 C 0.22448 0.18079 0.22579 0.17963 0.2267 0.17778 C 0.22748 0.17616 0.228 0.17407 0.22878 0.17245 C 0.22943 0.17106 0.23034 0.17014 0.23099 0.16875 C 0.23191 0.16667 0.2323 0.16412 0.23321 0.16227 C 0.23399 0.16018 0.23529 0.15903 0.23607 0.15694 C 0.23698 0.15463 0.2375 0.15162 0.23829 0.1493 C 0.23972 0.14514 0.24076 0.14352 0.24271 0.14028 C 0.2431 0.1375 0.24336 0.13472 0.24415 0.13241 C 0.24545 0.12824 0.2474 0.12639 0.24844 0.12199 C 0.24922 0.11921 0.25131 0.11018 0.25209 0.10532 C 0.25261 0.10231 0.253 0.0993 0.25352 0.09629 C 0.25378 0.09491 0.25417 0.09375 0.2543 0.09236 C 0.25573 0.08171 0.2543 0.09004 0.25573 0.08079 C 0.25599 0.0794 0.25625 0.07801 0.25652 0.07685 C 0.25678 0.07477 0.25691 0.07245 0.25717 0.07037 C 0.25873 0.06042 0.2586 0.06551 0.2586 0.06134 " pathEditMode="relative" ptsTypes="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88 0.06134 L 0.04388 0.06157 C 0.04531 0.0655 0.04661 0.0699 0.04817 0.07407 C 0.04948 0.07777 0.05143 0.08055 0.0526 0.08449 C 0.05508 0.09351 0.06224 0.11967 0.06562 0.12847 C 0.06901 0.13726 0.07291 0.14513 0.07591 0.15439 C 0.07825 0.16226 0.08034 0.17037 0.0832 0.17777 C 0.08932 0.19421 0.09687 0.20879 0.10286 0.22569 C 0.10937 0.24421 0.11523 0.26342 0.12252 0.28125 C 0.12565 0.28912 0.12916 0.29652 0.1319 0.30463 C 0.1345 0.31203 0.1362 0.32013 0.13854 0.328 C 0.14153 0.33796 0.14518 0.34745 0.14791 0.35763 C 0.15052 0.36736 0.15195 0.37777 0.15455 0.3875 C 0.15924 0.40578 0.16536 0.42314 0.16979 0.44189 C 0.172 0.45092 0.17383 0.46018 0.1763 0.46898 C 0.18164 0.48773 0.1875 0.50625 0.1931 0.52476 C 0.19492 0.53078 0.19713 0.53657 0.19896 0.54282 C 0.2013 0.55138 0.20377 0.55995 0.20625 0.56875 C 0.21328 0.59444 0.2082 0.57638 0.21419 0.6037 C 0.21562 0.60972 0.21692 0.61597 0.21862 0.62175 L 0.22083 0.62963 " pathEditMode="relative" rAng="0" ptsTypes="AAAAAAAAAAAAAAAAAAAAA">
                                      <p:cBhvr>
                                        <p:cTn id="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2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Vida Lia Rutar</dc:creator>
  <cp:lastModifiedBy>Vida Lia Rutar</cp:lastModifiedBy>
  <cp:revision>1</cp:revision>
  <dcterms:created xsi:type="dcterms:W3CDTF">2026-09-25T06:10:08Z</dcterms:created>
  <dcterms:modified xsi:type="dcterms:W3CDTF">2026-09-25T06:36:37Z</dcterms:modified>
</cp:coreProperties>
</file>