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3778A4-721A-A1F7-7381-0694591E0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E173BF0-2B4A-1127-6AB4-9B750989E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C357F6B-A947-D801-BC5A-C6487D55A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6609287-73A3-BC95-79B9-72EE344A0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FA76717-44F4-F1D4-00E3-3AAF84B4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20371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EBBC3B-532D-14DE-86EE-19EC52A4D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FE1968-3D14-91EF-391D-1115B76FD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42D4B83-F3F9-31CF-8F99-D8F13916A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9AC0DC3-9E5D-5B6D-D2E6-FED647D5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F41004E-D924-AE5D-1FBC-29C83AB58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260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0B8775-4F26-BDC9-659B-AFE91741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7886802-A63C-1E4E-3DC1-E34CFB65D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C77EB97-A594-DB46-C434-A49C0CAC4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DBCB68-3C87-B287-4A2D-C524D33F9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CA2301E-AA2A-6BD9-69E6-759DE9AD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813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CA8EB9-0639-7704-B91E-3C51F108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F1B4835-910D-9F51-1E46-4CC0AD78F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BBB2B8B-DCBF-7A9C-E7B8-C191F979A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DCE5363-7B67-B9E5-B620-D8EDDF46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64AFB76-276B-3A27-8A9E-EA247789C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0C7A054-C261-3483-F35E-FA033871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09744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F2B4AB-5A9F-E183-E4DC-B1726099E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E82DED6-AF38-C087-0A36-8C34666E4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1A83D9B-4BD2-5194-3B17-0C651497C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1A54077A-856B-176C-68FE-BEFB8AC7B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681EEDA-08B1-8A81-DB8A-5AE274D28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E116F752-D078-403E-2125-F51AAA8A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89C6C283-F5AB-3E09-86D1-CFF73C32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355BDA85-BB86-ACB6-9788-0A0DC201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365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1EB4A1-6945-19F9-37B5-A7D08E620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C941BE19-DE4B-AF4E-D1CE-E774B87D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E7EB715-6137-7A98-613C-642326B8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4D39576-9D0F-3F0E-F628-03A2B5271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273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0ACACFCF-8DCF-139F-7FFB-13C45B29D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10F527A-C09D-E156-5814-91EC0972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6EA998F-37EB-DEDD-1CBF-DFB2FD61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912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FBD727-939A-63E3-4C4D-B58C165C7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7F388CE-95E7-24CC-0282-202E9685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8E8B0CB-8AFB-4FB4-FA3C-6D9BAAB48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9735305-E1C5-863E-EF79-B2C1DAD1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16E3F55-437E-AABF-BEF7-7E690BAD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F6D761D-A2BC-0046-CB11-ED6CFB004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230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AC1A9F6-8B33-38A5-7342-2FB6D483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165DE721-4655-30D1-3B61-CC0C6EFCF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11AD1D5-1CB7-F0A9-1371-E1386C910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C354409-6993-E6D2-0E67-0B7CE1882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A7668A2-4502-643A-496B-5EE60B0A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A561320-4C44-8E98-069E-6C857EA03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530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7B0986-95CC-838A-696C-1FFFACEC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206B085-0716-789D-F85D-39BA7074F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56D8990-FE87-237C-BC6B-D4D383F84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623580E-1FDD-D2AC-69B5-90E2B1AF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04F08A4-049E-03F0-571F-7A84810A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440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36887E5B-8D31-1D41-67DA-E1DA220A9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25BEFEB-97A5-DA4C-614B-9972A42E7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1C2C26E-869F-0A2C-38C5-86C958A3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B9EA187-6B16-9494-F8F2-EFC7D529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65CB652-0F62-1E44-8998-8F5FBE300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456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7B9F8B16-2CB7-2594-6F82-D715F344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FB7B60D-E7AD-54AC-246E-74CF40E66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B9578E8-CCC9-377B-3D6A-C80A9F992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5B97E2-0908-4943-A7FA-A7B52BA49179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E8EF028-4487-91D8-A7B2-AA10E4DF1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39518B2-3826-8D26-DB81-77F3CDCE8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C8AE29-8B93-47D7-B203-AF3BC711F13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151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F5367214-8B7F-66A5-0615-AC7E686B53A5}"/>
              </a:ext>
            </a:extLst>
          </p:cNvPr>
          <p:cNvSpPr/>
          <p:nvPr/>
        </p:nvSpPr>
        <p:spPr>
          <a:xfrm>
            <a:off x="-172529" y="5464834"/>
            <a:ext cx="12192000" cy="13931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42709519-0D3C-4B8F-5D7F-AA617126871B}"/>
              </a:ext>
            </a:extLst>
          </p:cNvPr>
          <p:cNvSpPr/>
          <p:nvPr/>
        </p:nvSpPr>
        <p:spPr>
          <a:xfrm>
            <a:off x="7381668" y="1297432"/>
            <a:ext cx="1164566" cy="421831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125E0BDA-EFE2-6199-4C99-40F424BB3936}"/>
              </a:ext>
            </a:extLst>
          </p:cNvPr>
          <p:cNvSpPr/>
          <p:nvPr/>
        </p:nvSpPr>
        <p:spPr>
          <a:xfrm>
            <a:off x="8813320" y="1492879"/>
            <a:ext cx="1164566" cy="421831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8" name="Grafika 7" descr="Airplane with solid fill">
            <a:extLst>
              <a:ext uri="{FF2B5EF4-FFF2-40B4-BE49-F238E27FC236}">
                <a16:creationId xmlns:a16="http://schemas.microsoft.com/office/drawing/2014/main" id="{0C5B3997-C6B5-4273-579E-BB4BE228F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90695" y="1680146"/>
            <a:ext cx="1487105" cy="2068497"/>
          </a:xfrm>
          <a:prstGeom prst="rect">
            <a:avLst/>
          </a:prstGeom>
        </p:spPr>
      </p:pic>
      <p:pic>
        <p:nvPicPr>
          <p:cNvPr id="14" name="Grafika 13" descr="Fire with solid fill">
            <a:extLst>
              <a:ext uri="{FF2B5EF4-FFF2-40B4-BE49-F238E27FC236}">
                <a16:creationId xmlns:a16="http://schemas.microsoft.com/office/drawing/2014/main" id="{D3442064-ABB7-1117-9F59-FAA2D444E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219115">
            <a:off x="6508988" y="1089347"/>
            <a:ext cx="1521139" cy="2287483"/>
          </a:xfrm>
          <a:prstGeom prst="rect">
            <a:avLst/>
          </a:prstGeom>
        </p:spPr>
      </p:pic>
      <p:pic>
        <p:nvPicPr>
          <p:cNvPr id="15" name="Grafika 14" descr="Fire with solid fill">
            <a:extLst>
              <a:ext uri="{FF2B5EF4-FFF2-40B4-BE49-F238E27FC236}">
                <a16:creationId xmlns:a16="http://schemas.microsoft.com/office/drawing/2014/main" id="{BE0B43E1-EE04-9A01-22B5-87F0D6AD1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806231">
            <a:off x="7027447" y="2414613"/>
            <a:ext cx="1143062" cy="1007595"/>
          </a:xfrm>
          <a:prstGeom prst="rect">
            <a:avLst/>
          </a:prstGeom>
        </p:spPr>
      </p:pic>
      <p:pic>
        <p:nvPicPr>
          <p:cNvPr id="16" name="Grafika 15" descr="Fire with solid fill">
            <a:extLst>
              <a:ext uri="{FF2B5EF4-FFF2-40B4-BE49-F238E27FC236}">
                <a16:creationId xmlns:a16="http://schemas.microsoft.com/office/drawing/2014/main" id="{324C721A-B932-EC44-B6D5-0B66E8120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917525">
            <a:off x="7411842" y="2373241"/>
            <a:ext cx="1143062" cy="1007595"/>
          </a:xfrm>
          <a:prstGeom prst="rect">
            <a:avLst/>
          </a:prstGeom>
        </p:spPr>
      </p:pic>
      <p:pic>
        <p:nvPicPr>
          <p:cNvPr id="17" name="Grafika 16" descr="Fire with solid fill">
            <a:extLst>
              <a:ext uri="{FF2B5EF4-FFF2-40B4-BE49-F238E27FC236}">
                <a16:creationId xmlns:a16="http://schemas.microsoft.com/office/drawing/2014/main" id="{7D82F7FA-89D3-EBBB-C420-B114890C67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223404">
            <a:off x="7786823" y="2082480"/>
            <a:ext cx="1143062" cy="1007595"/>
          </a:xfrm>
          <a:prstGeom prst="rect">
            <a:avLst/>
          </a:prstGeom>
        </p:spPr>
      </p:pic>
      <p:pic>
        <p:nvPicPr>
          <p:cNvPr id="18" name="Grafika 17" descr="Fire with solid fill">
            <a:extLst>
              <a:ext uri="{FF2B5EF4-FFF2-40B4-BE49-F238E27FC236}">
                <a16:creationId xmlns:a16="http://schemas.microsoft.com/office/drawing/2014/main" id="{B91D989B-48BC-CD43-27CC-DC113C9A1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55029">
            <a:off x="7708186" y="1546440"/>
            <a:ext cx="1143062" cy="1651737"/>
          </a:xfrm>
          <a:prstGeom prst="rect">
            <a:avLst/>
          </a:prstGeom>
        </p:spPr>
      </p:pic>
      <p:pic>
        <p:nvPicPr>
          <p:cNvPr id="19" name="Grafika 18" descr="Fire with solid fill">
            <a:extLst>
              <a:ext uri="{FF2B5EF4-FFF2-40B4-BE49-F238E27FC236}">
                <a16:creationId xmlns:a16="http://schemas.microsoft.com/office/drawing/2014/main" id="{38FC702F-50CA-6336-935F-1494A55AD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917525">
            <a:off x="7639210" y="2522306"/>
            <a:ext cx="1143062" cy="1007595"/>
          </a:xfrm>
          <a:prstGeom prst="rect">
            <a:avLst/>
          </a:prstGeom>
        </p:spPr>
      </p:pic>
      <p:pic>
        <p:nvPicPr>
          <p:cNvPr id="20" name="Grafika 19" descr="Fire with solid fill">
            <a:extLst>
              <a:ext uri="{FF2B5EF4-FFF2-40B4-BE49-F238E27FC236}">
                <a16:creationId xmlns:a16="http://schemas.microsoft.com/office/drawing/2014/main" id="{D81BE940-77F9-7BD6-E921-18D2ACFDE5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282097">
            <a:off x="7355773" y="1253974"/>
            <a:ext cx="1266122" cy="1449999"/>
          </a:xfrm>
          <a:prstGeom prst="rect">
            <a:avLst/>
          </a:prstGeom>
        </p:spPr>
      </p:pic>
      <p:pic>
        <p:nvPicPr>
          <p:cNvPr id="43" name="Grafika 42" descr="Airplane with solid fill">
            <a:extLst>
              <a:ext uri="{FF2B5EF4-FFF2-40B4-BE49-F238E27FC236}">
                <a16:creationId xmlns:a16="http://schemas.microsoft.com/office/drawing/2014/main" id="{BD06BD45-E0A4-244D-5AF1-0A2564120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54560" y="2535212"/>
            <a:ext cx="1491635" cy="2068497"/>
          </a:xfrm>
          <a:prstGeom prst="rect">
            <a:avLst/>
          </a:prstGeom>
        </p:spPr>
      </p:pic>
      <p:pic>
        <p:nvPicPr>
          <p:cNvPr id="45" name="Grafika 44" descr="Fireworks with solid fill">
            <a:extLst>
              <a:ext uri="{FF2B5EF4-FFF2-40B4-BE49-F238E27FC236}">
                <a16:creationId xmlns:a16="http://schemas.microsoft.com/office/drawing/2014/main" id="{0D563B11-E92A-2AB1-C4DE-26E4942DBE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357924">
            <a:off x="8807400" y="2850483"/>
            <a:ext cx="1503108" cy="1503108"/>
          </a:xfrm>
          <a:prstGeom prst="rect">
            <a:avLst/>
          </a:prstGeom>
        </p:spPr>
      </p:pic>
      <p:pic>
        <p:nvPicPr>
          <p:cNvPr id="47" name="Grafika 46" descr="Fire with solid fill">
            <a:extLst>
              <a:ext uri="{FF2B5EF4-FFF2-40B4-BE49-F238E27FC236}">
                <a16:creationId xmlns:a16="http://schemas.microsoft.com/office/drawing/2014/main" id="{750A59AC-67CF-1B01-1268-EC84E1473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5765">
            <a:off x="8809292" y="2318100"/>
            <a:ext cx="1827674" cy="1827674"/>
          </a:xfrm>
          <a:prstGeom prst="rect">
            <a:avLst/>
          </a:prstGeom>
        </p:spPr>
      </p:pic>
      <p:pic>
        <p:nvPicPr>
          <p:cNvPr id="48" name="Grafika 47" descr="Fire with solid fill">
            <a:extLst>
              <a:ext uri="{FF2B5EF4-FFF2-40B4-BE49-F238E27FC236}">
                <a16:creationId xmlns:a16="http://schemas.microsoft.com/office/drawing/2014/main" id="{5B5D2ED4-354C-1644-DCB2-5FF9E5E19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694416">
            <a:off x="8087837" y="1963248"/>
            <a:ext cx="1827674" cy="2199582"/>
          </a:xfrm>
          <a:prstGeom prst="rect">
            <a:avLst/>
          </a:prstGeom>
        </p:spPr>
      </p:pic>
      <p:pic>
        <p:nvPicPr>
          <p:cNvPr id="49" name="Grafika 48" descr="Fire with solid fill">
            <a:extLst>
              <a:ext uri="{FF2B5EF4-FFF2-40B4-BE49-F238E27FC236}">
                <a16:creationId xmlns:a16="http://schemas.microsoft.com/office/drawing/2014/main" id="{10576004-0A29-43CA-7B8A-A11DD4388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468759">
            <a:off x="8201911" y="2862522"/>
            <a:ext cx="1459820" cy="1459820"/>
          </a:xfrm>
          <a:prstGeom prst="rect">
            <a:avLst/>
          </a:prstGeom>
        </p:spPr>
      </p:pic>
      <p:pic>
        <p:nvPicPr>
          <p:cNvPr id="50" name="Grafika 49" descr="Fire with solid fill">
            <a:extLst>
              <a:ext uri="{FF2B5EF4-FFF2-40B4-BE49-F238E27FC236}">
                <a16:creationId xmlns:a16="http://schemas.microsoft.com/office/drawing/2014/main" id="{B3EF490E-54AC-F83D-5A7B-6EF0507E7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22016">
            <a:off x="8516555" y="2112266"/>
            <a:ext cx="1827674" cy="1827674"/>
          </a:xfrm>
          <a:prstGeom prst="rect">
            <a:avLst/>
          </a:prstGeom>
        </p:spPr>
      </p:pic>
      <p:pic>
        <p:nvPicPr>
          <p:cNvPr id="51" name="Grafika 50" descr="Fireworks with solid fill">
            <a:extLst>
              <a:ext uri="{FF2B5EF4-FFF2-40B4-BE49-F238E27FC236}">
                <a16:creationId xmlns:a16="http://schemas.microsoft.com/office/drawing/2014/main" id="{6EA941A1-17D1-9386-6273-31539ABE12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7322817" y="1992782"/>
            <a:ext cx="1416378" cy="141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3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ac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accel="50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86 -0.00509 L 0.5875 -0.003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7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0.63672 0.0011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3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250"/>
                            </p:stCondLst>
                            <p:childTnLst>
                              <p:par>
                                <p:cTn id="8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Tilen Topolšek</dc:creator>
  <cp:lastModifiedBy>Tilen Topolšek</cp:lastModifiedBy>
  <cp:revision>1</cp:revision>
  <dcterms:created xsi:type="dcterms:W3CDTF">2026-09-25T06:43:24Z</dcterms:created>
  <dcterms:modified xsi:type="dcterms:W3CDTF">2026-09-25T06:43:29Z</dcterms:modified>
</cp:coreProperties>
</file>