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0" d="100"/>
          <a:sy n="60" d="100"/>
        </p:scale>
        <p:origin x="62" y="4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80EB813-2170-E482-DD4A-8EF4925786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2265907-B576-A727-B79C-A8DE3331FD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4431284-C312-9EF4-7E19-ECA85177E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56FF-12F6-41E1-A1C2-CA61A601F52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81A2731C-4DE2-EF30-C820-4916B1609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284BA55-CE39-198B-DE4A-9E036EFC9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5C26-7BE2-429A-B7B5-0649B1A040E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2061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97861AC-6456-F719-7FEF-6DF822E29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66FB3CC-8EA2-618E-1141-52DD2F2FF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10C7438-060C-63FB-8F14-FCCDA3F5D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56FF-12F6-41E1-A1C2-CA61A601F52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90FD94C0-5471-4F8A-1953-6B0EA10FB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3FE9F3B-9FB9-2CC5-8287-7A3D59217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5C26-7BE2-429A-B7B5-0649B1A040E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32293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A30D077-B64A-B0A1-6162-434C88E25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F328A703-C1FF-5691-F2B4-51B4697AEB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6741716-277E-E9B2-D8EE-86EFFF30D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56FF-12F6-41E1-A1C2-CA61A601F52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FCB359D-FF56-5BF3-D649-5783A1AB8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ABF3AD8-93DB-9FB2-F124-71D944078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5C26-7BE2-429A-B7B5-0649B1A040E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8781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974D6CE-47CD-E726-F5D1-1A867B47E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FB7CFD9-7E93-A693-D486-E9D62789E5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7A0051E3-DB2B-801E-8559-451D5E42C7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682E0E4B-495D-E664-2C2F-39D3F0202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56FF-12F6-41E1-A1C2-CA61A601F52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2FA75854-5C36-B761-0ECB-E3A079B18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6C0ED449-E325-9711-375E-20EAF59EF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5C26-7BE2-429A-B7B5-0649B1A040E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30622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726E368-6026-FB1E-F91F-0870343E6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A8F245F-3F27-42E4-2B48-B81FCC160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0CB7A551-A4BA-E31D-9A4D-5E64FFEF64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8855C9C0-714C-7362-384A-8AB1608E2A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DB7864A5-FDDF-15AE-2BE6-B65E7EA52E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8B6076E8-B5B4-ADAC-24B0-67C39522B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56FF-12F6-41E1-A1C2-CA61A601F52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4D132816-0B31-7702-2DE9-A6C322250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EF1EAE17-2145-7FFD-8AD0-39D1EBB36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5C26-7BE2-429A-B7B5-0649B1A040E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0853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A4B89F5-FC03-0FBF-B6B6-77BA17DB5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FBAA7F5E-DB37-63D7-BB3A-E92BB582B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56FF-12F6-41E1-A1C2-CA61A601F52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D686623C-8A30-1E1B-49C8-9B8C07C98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18CD3019-DD50-98F4-7D7D-D3B60045B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5C26-7BE2-429A-B7B5-0649B1A040E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85706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E0EA89EE-63C6-79C3-ED9D-BE8820077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56FF-12F6-41E1-A1C2-CA61A601F52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9C2BD679-49A1-ED1D-3BBE-13DB9AFF6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B3531E50-4688-AB33-C057-9DFF40948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5C26-7BE2-429A-B7B5-0649B1A040E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17125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B3013D6-E3E4-C8AF-8ACC-6B143E22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D67BA6C-B057-597A-03B3-4BC71A575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7717A642-EA57-651B-8677-8B2F7689EC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263B6CC8-068D-F6D7-78F8-DD43255CD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56FF-12F6-41E1-A1C2-CA61A601F52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E4433655-0D80-63F8-2D6A-C5411E7AE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E459FAE8-DA31-3A98-9675-EAB810870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5C26-7BE2-429A-B7B5-0649B1A040E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21540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6891FB4-1EBA-B53D-508B-681FB179F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7868AF3B-04B8-4BAC-CFA2-AA2A477328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BA94F911-2F17-3955-0701-076E00EDB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CBDC63B4-074F-E587-8F3F-2C00BEB22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56FF-12F6-41E1-A1C2-CA61A601F52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3984AB8E-84D6-2DCB-2EC5-284683D86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6F897536-D6D7-B2E1-BF02-E678362EA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5C26-7BE2-429A-B7B5-0649B1A040E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67494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BFF40BB-ED36-01B3-F544-32F56A5F5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D60E9A01-32CD-AA67-1D46-9CE73AD9B6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5C74EC2-E96D-FF25-A2D7-89F6107F3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56FF-12F6-41E1-A1C2-CA61A601F52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C2A3D371-16D9-CC07-17E4-339473529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782CE2D-06A6-4281-EF21-06CD5075D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5C26-7BE2-429A-B7B5-0649B1A040E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8682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1FECDCBA-7964-ABAB-E334-D4BC6C0CFF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E29DFF32-8E1B-DAFE-4A03-7194192519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B09FAFC-8627-3166-E7A1-3C660B427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56FF-12F6-41E1-A1C2-CA61A601F52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BBEA59C-7E73-4B6D-938B-12D3764C0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497187E-16FE-91AF-910A-1D0253908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35C26-7BE2-429A-B7B5-0649B1A040E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7974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8A204D17-24C2-2D4F-1ACB-51E123826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8F1EEA7-F4AF-8032-360C-96E896F27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009A187-94B5-EDAE-32F4-60C725DBC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6F56FF-12F6-41E1-A1C2-CA61A601F52F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D22A6B6-A7A6-E28C-2811-48403FCFE6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EDC5090-9A89-84B7-1961-69C489F3BB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E35C26-7BE2-429A-B7B5-0649B1A040E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78386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a 3">
            <a:extLst>
              <a:ext uri="{FF2B5EF4-FFF2-40B4-BE49-F238E27FC236}">
                <a16:creationId xmlns:a16="http://schemas.microsoft.com/office/drawing/2014/main" id="{5B20529F-4D49-D8E7-E59D-68558738110C}"/>
              </a:ext>
            </a:extLst>
          </p:cNvPr>
          <p:cNvSpPr/>
          <p:nvPr/>
        </p:nvSpPr>
        <p:spPr>
          <a:xfrm>
            <a:off x="-1721795" y="5019472"/>
            <a:ext cx="7577847" cy="233463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" name="Elipsa 4">
            <a:extLst>
              <a:ext uri="{FF2B5EF4-FFF2-40B4-BE49-F238E27FC236}">
                <a16:creationId xmlns:a16="http://schemas.microsoft.com/office/drawing/2014/main" id="{ED1D457C-A176-9F0C-6452-153282DE549F}"/>
              </a:ext>
            </a:extLst>
          </p:cNvPr>
          <p:cNvSpPr/>
          <p:nvPr/>
        </p:nvSpPr>
        <p:spPr>
          <a:xfrm>
            <a:off x="1442160" y="5171872"/>
            <a:ext cx="7577847" cy="233463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Elipsa 5">
            <a:extLst>
              <a:ext uri="{FF2B5EF4-FFF2-40B4-BE49-F238E27FC236}">
                <a16:creationId xmlns:a16="http://schemas.microsoft.com/office/drawing/2014/main" id="{18BC3CEE-9CA3-04EA-F4C2-43F867F1E6AA}"/>
              </a:ext>
            </a:extLst>
          </p:cNvPr>
          <p:cNvSpPr/>
          <p:nvPr/>
        </p:nvSpPr>
        <p:spPr>
          <a:xfrm>
            <a:off x="6096935" y="5324272"/>
            <a:ext cx="7577847" cy="2334638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8" name="Grafika 7" descr="Rabbit with solid fill">
            <a:extLst>
              <a:ext uri="{FF2B5EF4-FFF2-40B4-BE49-F238E27FC236}">
                <a16:creationId xmlns:a16="http://schemas.microsoft.com/office/drawing/2014/main" id="{6BC2997F-7D35-F66B-4017-1B16E40A1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65783" y="4181272"/>
            <a:ext cx="914400" cy="914400"/>
          </a:xfrm>
          <a:prstGeom prst="rect">
            <a:avLst/>
          </a:prstGeom>
        </p:spPr>
      </p:pic>
      <p:pic>
        <p:nvPicPr>
          <p:cNvPr id="9" name="Grafika 8" descr="Rabbit with solid fill">
            <a:extLst>
              <a:ext uri="{FF2B5EF4-FFF2-40B4-BE49-F238E27FC236}">
                <a16:creationId xmlns:a16="http://schemas.microsoft.com/office/drawing/2014/main" id="{4C2206F5-9348-5364-A863-C3276E19B2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319985" y="4699040"/>
            <a:ext cx="1006232" cy="1006232"/>
          </a:xfrm>
          <a:prstGeom prst="rect">
            <a:avLst/>
          </a:prstGeom>
        </p:spPr>
      </p:pic>
      <p:pic>
        <p:nvPicPr>
          <p:cNvPr id="11" name="Grafika 10" descr="Rabbit with solid fill">
            <a:extLst>
              <a:ext uri="{FF2B5EF4-FFF2-40B4-BE49-F238E27FC236}">
                <a16:creationId xmlns:a16="http://schemas.microsoft.com/office/drawing/2014/main" id="{3DB0DF5E-3C2A-480F-A012-C6616E8A05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67128" y="5406822"/>
            <a:ext cx="596900" cy="596900"/>
          </a:xfrm>
          <a:prstGeom prst="rect">
            <a:avLst/>
          </a:prstGeom>
        </p:spPr>
      </p:pic>
      <p:pic>
        <p:nvPicPr>
          <p:cNvPr id="19" name="Grafika 18" descr="Rabbit with solid fill">
            <a:extLst>
              <a:ext uri="{FF2B5EF4-FFF2-40B4-BE49-F238E27FC236}">
                <a16:creationId xmlns:a16="http://schemas.microsoft.com/office/drawing/2014/main" id="{BC52D5E2-361D-9794-C155-A36A4EF2A5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90060" y="5568504"/>
            <a:ext cx="596900" cy="596900"/>
          </a:xfrm>
          <a:prstGeom prst="rect">
            <a:avLst/>
          </a:prstGeom>
        </p:spPr>
      </p:pic>
      <p:pic>
        <p:nvPicPr>
          <p:cNvPr id="20" name="Grafika 19" descr="Rabbit with solid fill">
            <a:extLst>
              <a:ext uri="{FF2B5EF4-FFF2-40B4-BE49-F238E27FC236}">
                <a16:creationId xmlns:a16="http://schemas.microsoft.com/office/drawing/2014/main" id="{5B068348-7747-A4BA-980E-90899495BF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03038" y="5193408"/>
            <a:ext cx="596900" cy="596900"/>
          </a:xfrm>
          <a:prstGeom prst="rect">
            <a:avLst/>
          </a:prstGeom>
        </p:spPr>
      </p:pic>
      <p:pic>
        <p:nvPicPr>
          <p:cNvPr id="21" name="Grafika 20" descr="Rabbit with solid fill">
            <a:extLst>
              <a:ext uri="{FF2B5EF4-FFF2-40B4-BE49-F238E27FC236}">
                <a16:creationId xmlns:a16="http://schemas.microsoft.com/office/drawing/2014/main" id="{DB89B38B-115A-7C32-3DD4-ABE7E0C8F4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35367" y="4699040"/>
            <a:ext cx="596900" cy="596900"/>
          </a:xfrm>
          <a:prstGeom prst="rect">
            <a:avLst/>
          </a:prstGeom>
        </p:spPr>
      </p:pic>
      <p:pic>
        <p:nvPicPr>
          <p:cNvPr id="22" name="Grafika 21" descr="Rabbit with solid fill">
            <a:extLst>
              <a:ext uri="{FF2B5EF4-FFF2-40B4-BE49-F238E27FC236}">
                <a16:creationId xmlns:a16="http://schemas.microsoft.com/office/drawing/2014/main" id="{6A0CD09B-8F4E-0298-2A43-B0BE4331CF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60027" y="5143094"/>
            <a:ext cx="596900" cy="596900"/>
          </a:xfrm>
          <a:prstGeom prst="rect">
            <a:avLst/>
          </a:prstGeom>
        </p:spPr>
      </p:pic>
      <p:pic>
        <p:nvPicPr>
          <p:cNvPr id="23" name="Grafika 22" descr="Rabbit with solid fill">
            <a:extLst>
              <a:ext uri="{FF2B5EF4-FFF2-40B4-BE49-F238E27FC236}">
                <a16:creationId xmlns:a16="http://schemas.microsoft.com/office/drawing/2014/main" id="{F84C1FCD-C34D-E96A-53B9-A35525B286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97682" y="4682922"/>
            <a:ext cx="596900" cy="596900"/>
          </a:xfrm>
          <a:prstGeom prst="rect">
            <a:avLst/>
          </a:prstGeom>
        </p:spPr>
      </p:pic>
      <p:pic>
        <p:nvPicPr>
          <p:cNvPr id="24" name="Grafika 23" descr="Rabbit with solid fill">
            <a:extLst>
              <a:ext uri="{FF2B5EF4-FFF2-40B4-BE49-F238E27FC236}">
                <a16:creationId xmlns:a16="http://schemas.microsoft.com/office/drawing/2014/main" id="{7A8A23B3-1FE7-A1F2-6B39-9F62E4F0E0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13058" y="4997490"/>
            <a:ext cx="596900" cy="596900"/>
          </a:xfrm>
          <a:prstGeom prst="rect">
            <a:avLst/>
          </a:prstGeom>
        </p:spPr>
      </p:pic>
      <p:pic>
        <p:nvPicPr>
          <p:cNvPr id="25" name="Grafika 24" descr="Rabbit with solid fill">
            <a:extLst>
              <a:ext uri="{FF2B5EF4-FFF2-40B4-BE49-F238E27FC236}">
                <a16:creationId xmlns:a16="http://schemas.microsoft.com/office/drawing/2014/main" id="{552E2A2D-E53C-BCD6-94A3-6C131E96F4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54476" y="5594390"/>
            <a:ext cx="5969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50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67 0.01088 L -0.01367 0.01088 C -0.02084 0.0095 -0.02787 0.00695 -0.0349 0.00649 C -0.07487 0.0044 -0.15469 0.00371 -0.15469 0.00371 C -0.15964 0.00255 -0.16472 0.00325 -0.1694 0.0007 C -0.17044 -4.81481E-6 -0.17018 -0.003 -0.17018 -0.00509 C -0.17018 -0.01643 -0.17057 -0.01435 -0.16615 -0.01805 C -0.17266 -0.02546 -0.17839 -0.03564 -0.18568 -0.03981 C -0.21459 -0.05671 -0.23737 -0.05092 -0.26719 -0.05 C -0.2711 -0.04953 -0.27565 -0.05254 -0.27865 -0.04861 C -0.28086 -0.0456 -0.26862 -0.0493 -0.27044 -0.0456 C -0.27956 -0.02731 -0.3181 0.01922 -0.33164 0.02825 C -0.34115 0.0345 -0.35182 0.03357 -0.36185 0.03704 C -0.37982 0.04283 -0.39766 0.04954 -0.41563 0.05579 C -0.43737 0.05487 -0.45912 0.05556 -0.48086 0.05301 C -0.49206 0.05163 -0.503 0.0463 -0.51419 0.04422 C -0.528 0.04144 -0.54193 0.04098 -0.55573 0.03843 C -0.57617 0.03473 -0.59649 0.02963 -0.61693 0.02547 C -0.61888 0.01528 -0.62214 0.00556 -0.62266 -0.00509 C -0.62578 -0.07013 -0.61771 -0.08819 -0.57865 -0.12546 C -0.54453 -0.15787 -0.48412 -0.19259 -0.44089 -0.21828 C -0.41966 -0.21087 -0.39675 -0.21319 -0.37722 -0.19652 C -0.37031 -0.1905 -0.37071 -0.17106 -0.36992 -0.1574 C -0.36628 -0.08611 -0.36419 0.05718 -0.36419 0.05718 C -0.36641 0.07663 -0.36419 0.09931 -0.37071 0.11528 C -0.39571 0.17639 -0.41498 0.17477 -0.45065 0.19051 C -0.46263 0.1882 -0.47709 0.19676 -0.48646 0.18334 C -0.5293 0.12269 -0.60222 -0.02384 -0.60222 -0.02384 C -0.60417 -0.04583 -0.62136 -0.21226 -0.61289 -0.24143 C -0.60339 -0.27384 -0.58281 -0.29629 -0.56315 -0.30671 C -0.5349 -0.32152 -0.50443 -0.31134 -0.47513 -0.31388 C -0.39167 -0.26689 -0.38451 -0.29861 -0.34714 -0.18472 C -0.34024 -0.16388 -0.33737 -0.13935 -0.33242 -0.11666 C -0.32813 -0.05509 -0.32656 -0.05509 -0.33164 0.02246 C -0.33321 0.04769 -0.33998 0.04491 -0.35117 0.05579 C -0.36029 0.06459 -0.36862 0.0757 -0.37813 0.08334 C -0.38268 0.08704 -0.38776 0.08866 -0.39271 0.08913 C -0.41016 0.09098 -0.42761 0.09005 -0.44492 0.09051 L -0.47669 0.09213 C -0.48867 0.09144 -0.50104 0.1007 -0.51016 0.08774 C -0.51211 0.08496 -0.51393 0.08195 -0.51589 0.07894 C -0.51849 0.04653 -0.51992 0.0345 -0.51992 -0.00208 C -0.51992 -0.03449 -0.52084 -0.06712 -0.51823 -0.0993 C -0.51693 -0.11574 -0.51406 -0.1324 -0.50847 -0.1456 C -0.50274 -0.15949 -0.49414 -0.16898 -0.48568 -0.17754 C -0.47917 -0.18425 -0.47188 -0.18865 -0.46446 -0.19074 C -0.45052 -0.19444 -0.4362 -0.19351 -0.42214 -0.1949 C -0.39128 -0.19143 -0.37956 -0.20185 -0.3586 -0.17754 C -0.34948 -0.16736 -0.33242 -0.14421 -0.33242 -0.14421 C -0.33164 -0.13611 -0.33047 -0.12777 -0.32995 -0.11967 C -0.32865 -0.09861 -0.32813 -0.07013 -0.32761 -0.04861 C -0.32787 -0.04143 -0.32682 -0.03356 -0.32839 -0.02685 C -0.32943 -0.02222 -0.33529 -0.01481 -0.33815 -0.01087 L -0.37396 -0.01388 C -0.38646 -0.01481 -0.38268 -0.01203 -0.38789 -0.01666 L -0.38867 -0.01388 " pathEditMode="relative" ptsTypes="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51 0.03102 L 0.00351 0.03102 C 0.00416 0.04259 0.00468 0.0544 0.0056 0.0662 C 0.00573 0.06805 0.00599 0.06991 0.00664 0.07176 C 0.00742 0.0743 0.00859 0.07685 0.00976 0.07917 C 0.01132 0.08241 0.01302 0.08542 0.01497 0.08842 C 0.01744 0.09213 0.01823 0.09213 0.02122 0.09398 " pathEditMode="relative" ptsTypes="AAAAAAA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7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4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4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4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3">
            <a:extLst>
              <a:ext uri="{FF2B5EF4-FFF2-40B4-BE49-F238E27FC236}">
                <a16:creationId xmlns:a16="http://schemas.microsoft.com/office/drawing/2014/main" id="{2C534939-E317-B821-FBA5-225BF36E37F6}"/>
              </a:ext>
            </a:extLst>
          </p:cNvPr>
          <p:cNvSpPr/>
          <p:nvPr/>
        </p:nvSpPr>
        <p:spPr>
          <a:xfrm>
            <a:off x="1422400" y="1016000"/>
            <a:ext cx="1536700" cy="14097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53718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Širokozaslonsko</PresentationFormat>
  <Paragraphs>0</Paragraphs>
  <Slides>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Officeova tema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Primož Hrastar</dc:creator>
  <cp:lastModifiedBy>Primož Hrastar</cp:lastModifiedBy>
  <cp:revision>1</cp:revision>
  <dcterms:created xsi:type="dcterms:W3CDTF">2026-09-25T06:04:23Z</dcterms:created>
  <dcterms:modified xsi:type="dcterms:W3CDTF">2026-09-25T06:37:37Z</dcterms:modified>
</cp:coreProperties>
</file>