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" y="-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0F4B7E-D255-0E0B-89DA-75D138889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06C06-2D45-D8A6-4773-86D8F07F7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35E1F1B-C8D9-7D8F-95E0-D20161288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2498551-17B1-A0D7-7F65-AC748A1D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B8AC3CA-D951-F06B-550D-EFEEC896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7193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997CBF-01DA-FF07-A61E-2650C4F3F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4BA0614-78BA-A7EA-8FE1-636BE0D84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138B63D-34CF-66C6-B074-8950544E4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5CD8A1B-ABCA-30D0-5D6D-7DB6CD1B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F7FC143-2BEF-90ED-6F0E-1686F6A7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319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F9FABC0-ADD5-20C0-B626-6C2D5EEF8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757DDE1-4D3C-6167-10C0-F8FB199EF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9A754A2-B24E-556C-B18D-BD4996E72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4B8E006-3B8D-4403-79DF-3EE703FD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EA1A365-F123-65BB-89D9-04205A80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3463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6C11A5-3B0C-719E-68D5-49C15B7AC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D4FEB2B-3CDC-E0D3-E737-42677C834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394E2F39-16B3-0B22-6A90-249D41602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8D262824-4719-A9AA-2675-64BB28B7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CC3F986-7573-C58B-891F-94B6736A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A6B5F5F-CBB6-8BBA-13CC-CD411D2A6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788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6F2206-9DD9-E188-66E9-F3FC07B61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A4B5CEC-5599-9F82-E4D8-A777D323F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DE4EC6F-8028-5A99-B154-680D8F643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DBF0F65E-88A4-A06E-DCDC-7F555C5A5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D6EFC68-0AFB-A53E-633A-F346A04384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D91DCBFA-A4A1-58B1-22B3-36CBC111B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071270B8-E40F-7DE3-E753-1767746EA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625E9E8-C7C6-B134-38CE-07BB085C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1266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2440A7-B6D9-D7B0-A182-D1629499B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C34BD9-D6F1-A5A7-DC3A-F4BC071B7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23F69441-331C-B84F-124D-E9766F15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8F575639-92D5-67EF-D115-3622C858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0821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44FF0D4-E2AB-63FF-7FC6-A2BF5544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B7C712D8-F81A-09D2-6C1B-F18235240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EEFB55BA-BD0F-2994-FB72-CDA4AE263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551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5D9491-FA12-3A4C-D64A-4A5375CD3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A82BEFD-D4A7-C13E-2B9F-EC44075EB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CE29EC3-22DC-CEFA-70ED-236EA7837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F83E86C6-DB9F-6B22-368B-4CB81ECC5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F1C1850-D18C-5FE3-0A0D-A22F004C9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442ACF2-791C-8CB8-74A0-B5124461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40291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859D4E-5742-458F-575C-FE16716E4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8FD3CB61-63C0-229F-44AB-D6FE83861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2323A5A-DEF9-D043-5F3B-684FFB355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1942578F-14CE-1BCF-89C1-17281FF9D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2B204A6-6599-FC34-663D-8D8857DA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137FCCD-B0A8-1458-C007-90B267D5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98421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A9A733-86F7-0D4E-CDF7-8E0D6CCA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EC6DDEB-3F67-F87F-338D-07CBFBCE7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108C166-DF09-6D5B-ABFF-03F8F3DA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FE3C5D5-951D-C903-FCE9-82C8778BF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F7F28F3-2434-E4A0-51A2-3ED9C33F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489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00436161-B55B-E477-214E-662755E59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2508FFBF-71C9-C62A-807A-16AB1AE06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8FC01B5-A225-0EF5-42A1-751E4AC7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2F8EC82-602A-F64F-6EB0-15C6BF2C7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061DAE6-8ED3-249B-AEFE-9C6DFBBED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309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7FBE688E-C4AD-524A-9AC2-9BD9B565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EF00B0F-FC50-7801-3A1B-7880DE7B7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6E1CF1A-12E0-361C-C5A8-3AA5D870F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3A09C0-BC41-4140-B53B-4A870EA91F9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0470AB3-71CD-AD08-9FCA-271F47571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4CFB675-8DE6-16D7-A852-5F1C1F080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6BDE7-D503-4AC0-9176-A240214055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6569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BDB697-AD5E-8F36-A5DF-F83FDD7486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ANIMACIJE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5824A0E-0FEF-C502-CBB2-FE2240595D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2864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>
            <a:extLst>
              <a:ext uri="{FF2B5EF4-FFF2-40B4-BE49-F238E27FC236}">
                <a16:creationId xmlns:a16="http://schemas.microsoft.com/office/drawing/2014/main" id="{203D748D-789C-ECA6-B9D2-C454B0720628}"/>
              </a:ext>
            </a:extLst>
          </p:cNvPr>
          <p:cNvSpPr/>
          <p:nvPr/>
        </p:nvSpPr>
        <p:spPr>
          <a:xfrm>
            <a:off x="0" y="4206927"/>
            <a:ext cx="12620445" cy="33729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Grafika 3" descr="Car with solid fill">
            <a:extLst>
              <a:ext uri="{FF2B5EF4-FFF2-40B4-BE49-F238E27FC236}">
                <a16:creationId xmlns:a16="http://schemas.microsoft.com/office/drawing/2014/main" id="{7BFCEFCF-7ADE-2A1B-126D-ED8A18F6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664" y="2255808"/>
            <a:ext cx="2677064" cy="2677064"/>
          </a:xfrm>
          <a:prstGeom prst="rect">
            <a:avLst/>
          </a:prstGeom>
        </p:spPr>
      </p:pic>
      <p:sp>
        <p:nvSpPr>
          <p:cNvPr id="7" name="Pravokotni trikotnik 6">
            <a:extLst>
              <a:ext uri="{FF2B5EF4-FFF2-40B4-BE49-F238E27FC236}">
                <a16:creationId xmlns:a16="http://schemas.microsoft.com/office/drawing/2014/main" id="{F5C200E4-0722-5356-3257-E2417507B32F}"/>
              </a:ext>
            </a:extLst>
          </p:cNvPr>
          <p:cNvSpPr/>
          <p:nvPr/>
        </p:nvSpPr>
        <p:spPr>
          <a:xfrm flipH="1">
            <a:off x="3743864" y="3640347"/>
            <a:ext cx="3105510" cy="595223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2C385167-EBD3-5EC2-A994-32E13FFC1E79}"/>
              </a:ext>
            </a:extLst>
          </p:cNvPr>
          <p:cNvSpPr/>
          <p:nvPr/>
        </p:nvSpPr>
        <p:spPr>
          <a:xfrm>
            <a:off x="11320733" y="483080"/>
            <a:ext cx="871267" cy="3886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0" name="Grafika 9" descr="Fire with solid fill">
            <a:extLst>
              <a:ext uri="{FF2B5EF4-FFF2-40B4-BE49-F238E27FC236}">
                <a16:creationId xmlns:a16="http://schemas.microsoft.com/office/drawing/2014/main" id="{4215CDF4-D3CA-B97B-6484-E254B8088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84921" y="2750389"/>
            <a:ext cx="1687902" cy="1687902"/>
          </a:xfrm>
          <a:prstGeom prst="rect">
            <a:avLst/>
          </a:prstGeom>
        </p:spPr>
      </p:pic>
      <p:pic>
        <p:nvPicPr>
          <p:cNvPr id="18" name="Slika 17" descr="Young boy confused">
            <a:extLst>
              <a:ext uri="{FF2B5EF4-FFF2-40B4-BE49-F238E27FC236}">
                <a16:creationId xmlns:a16="http://schemas.microsoft.com/office/drawing/2014/main" id="{200AD077-756B-4214-BEF7-F2DA29599F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132" y="2433403"/>
            <a:ext cx="1172612" cy="1802167"/>
          </a:xfrm>
          <a:prstGeom prst="rect">
            <a:avLst/>
          </a:prstGeom>
        </p:spPr>
      </p:pic>
      <p:pic>
        <p:nvPicPr>
          <p:cNvPr id="20" name="Grafika 19" descr="Airplane with solid fill">
            <a:extLst>
              <a:ext uri="{FF2B5EF4-FFF2-40B4-BE49-F238E27FC236}">
                <a16:creationId xmlns:a16="http://schemas.microsoft.com/office/drawing/2014/main" id="{67954BD6-56CF-EADD-3332-8ECDD3FCE8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4464924">
            <a:off x="9445570" y="-135871"/>
            <a:ext cx="1478702" cy="1478702"/>
          </a:xfrm>
          <a:prstGeom prst="rect">
            <a:avLst/>
          </a:prstGeom>
        </p:spPr>
      </p:pic>
      <p:pic>
        <p:nvPicPr>
          <p:cNvPr id="22" name="Grafika 21" descr="Fire with solid fill">
            <a:extLst>
              <a:ext uri="{FF2B5EF4-FFF2-40B4-BE49-F238E27FC236}">
                <a16:creationId xmlns:a16="http://schemas.microsoft.com/office/drawing/2014/main" id="{847AF69D-62A1-CC3D-F965-218CBE5DA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2248" y="1548678"/>
            <a:ext cx="2147504" cy="2147504"/>
          </a:xfrm>
          <a:prstGeom prst="rect">
            <a:avLst/>
          </a:prstGeom>
        </p:spPr>
      </p:pic>
      <p:pic>
        <p:nvPicPr>
          <p:cNvPr id="24" name="Grafika 23" descr="Chevron arrows with solid fill">
            <a:extLst>
              <a:ext uri="{FF2B5EF4-FFF2-40B4-BE49-F238E27FC236}">
                <a16:creationId xmlns:a16="http://schemas.microsoft.com/office/drawing/2014/main" id="{400BDCDE-9CDB-9E84-BDF3-30B0FB7586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1119996" y="4606563"/>
            <a:ext cx="914400" cy="914400"/>
          </a:xfrm>
          <a:prstGeom prst="rect">
            <a:avLst/>
          </a:prstGeom>
        </p:spPr>
      </p:pic>
      <p:pic>
        <p:nvPicPr>
          <p:cNvPr id="25" name="Grafika 24" descr="Chevron arrows with solid fill">
            <a:extLst>
              <a:ext uri="{FF2B5EF4-FFF2-40B4-BE49-F238E27FC236}">
                <a16:creationId xmlns:a16="http://schemas.microsoft.com/office/drawing/2014/main" id="{EF5F6D7F-26AA-4F64-4F8A-8BD161C62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3797060" y="4606563"/>
            <a:ext cx="914400" cy="914400"/>
          </a:xfrm>
          <a:prstGeom prst="rect">
            <a:avLst/>
          </a:prstGeom>
        </p:spPr>
      </p:pic>
      <p:pic>
        <p:nvPicPr>
          <p:cNvPr id="26" name="Grafika 25" descr="Chevron arrows with solid fill">
            <a:extLst>
              <a:ext uri="{FF2B5EF4-FFF2-40B4-BE49-F238E27FC236}">
                <a16:creationId xmlns:a16="http://schemas.microsoft.com/office/drawing/2014/main" id="{A0296994-1EAF-9969-73E5-0CC3365EF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6906892" y="46065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7 -0.01597 L -0.0267 -0.01597 C 0.0039 -0.00092 -0.02175 -0.01273 0.00573 -0.00231 C 0.00859 -0.00115 0.01146 0.00047 0.01432 0.00162 C 0.02643 0.00579 0.02604 0.0051 0.03763 0.00649 L 0.08646 0.00533 C 0.09166 0.0051 0.09687 0.00417 0.10195 0.00394 L 0.19752 0.00162 C 0.19948 0.00116 0.2013 0.00093 0.20325 0.00024 C 0.2056 -0.00069 0.20781 -0.00277 0.21028 -0.00347 C 0.21523 -0.00486 0.22018 -0.00509 0.22513 -0.00601 C 0.247 -0.00995 0.22877 -0.00671 0.2513 -0.01226 C 0.25534 -0.01319 0.25937 -0.01365 0.26328 -0.01481 C 0.27161 -0.01713 0.28893 -0.02199 0.29869 -0.02731 C 0.30065 -0.02847 0.31302 -0.03657 0.3164 -0.04004 C 0.31823 -0.04166 0.31966 -0.04444 0.32135 -0.04629 C 0.32356 -0.04861 0.32617 -0.05023 0.32838 -0.05254 C 0.33086 -0.05486 0.33294 -0.0581 0.33554 -0.06018 C 0.34414 -0.06689 0.36341 -0.07963 0.37304 -0.08402 C 0.38502 -0.08935 0.38203 -0.08773 0.397 -0.09652 C 0.39974 -0.09814 0.40221 -0.10023 0.40481 -0.10162 L 0.42604 -0.11296 C 0.42838 -0.11412 0.43086 -0.11527 0.4332 -0.11666 C 0.43633 -0.11851 0.44427 -0.12338 0.44726 -0.12407 C 0.45169 -0.12523 0.45625 -0.125 0.4608 -0.12546 C 0.46966 -0.12847 0.48476 -0.13379 0.49258 -0.13426 L 0.51315 -0.13541 C 0.51575 -0.13634 0.51823 -0.1375 0.52083 -0.13796 C 0.53789 -0.14189 0.52304 -0.13657 0.53646 -0.14166 C 0.55416 -0.14004 0.57187 -0.14027 0.58945 -0.1368 C 0.60312 -0.13402 0.60403 -0.1287 0.61432 -0.12176 C 0.61771 -0.11921 0.62148 -0.11782 0.62487 -0.11527 C 0.6319 -0.11041 0.63528 -0.10532 0.64192 -0.09907 C 0.64778 -0.09351 0.65481 -0.09097 0.6595 -0.08263 C 0.66432 -0.0743 0.66536 -0.07152 0.67083 -0.06504 C 0.67291 -0.06273 0.67526 -0.06134 0.67721 -0.05879 C 0.67929 -0.05625 0.68086 -0.05254 0.68294 -0.05 C 0.68463 -0.04791 0.68685 -0.04722 0.68854 -0.0449 C 0.69049 -0.04259 0.69179 -0.03888 0.69349 -0.03611 C 0.69479 -0.03426 0.69648 -0.0331 0.69778 -0.03125 C 0.69974 -0.02801 0.70143 -0.02407 0.70338 -0.02106 C 0.70612 -0.01713 0.70911 -0.01365 0.71198 -0.00972 C 0.71367 -0.0074 0.7151 -0.00439 0.71692 -0.00231 C 0.71836 -0.00023 0.72031 0.00093 0.72187 0.00278 C 0.72265 0.00371 0.72317 0.00533 0.72396 0.00649 C 0.72513 0.00834 0.72643 0.00973 0.72747 0.01158 C 0.72916 0.01436 0.7306 0.01783 0.73242 0.02037 C 0.73385 0.02246 0.73541 0.02431 0.73672 0.02662 C 0.73828 0.02963 0.73867 0.03102 0.73958 0.03426 L 0.73958 0.03172 L 0.73958 0.03936 " pathEditMode="relative" ptsTypes="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24 0.02778 L -0.03724 0.02778 C -0.04597 0.00463 -0.05925 -0.0331 -0.07005 -0.05255 C -0.08229 -0.07454 -0.08529 -0.07639 -0.09636 -0.08611 C -0.10599 -0.06713 -0.10677 -0.06829 -0.11237 -0.03449 C -0.11406 -0.02407 -0.1138 -0.01296 -0.11446 -0.00208 C -0.12578 -0.04236 -0.11862 -0.03287 -0.12761 -0.04352 C -0.13724 -0.04074 -0.1431 -0.04329 -0.1487 -0.02662 C -0.15065 -0.02106 -0.15065 -0.01366 -0.15169 -0.00717 C -0.15508 -0.01111 -0.15873 -0.01412 -0.16185 -0.01898 C -0.16784 -0.02801 -0.17292 -0.03889 -0.17865 -0.04861 C -0.18073 -0.05231 -0.18294 -0.05555 -0.18516 -0.05903 C -0.18972 -0.05741 -0.19492 -0.0581 -0.19896 -0.05393 C -0.21472 -0.03727 -0.21537 -0.02824 -0.22227 -0.00347 C -0.22201 -0.00116 -0.22279 0.00232 -0.22149 0.00301 C -0.22058 0.0037 -0.21979 -0.00023 -0.22005 -0.00208 C -0.22188 -0.01296 -0.22383 -0.02384 -0.22735 -0.0331 C -0.23659 -0.05741 -0.23581 -0.05579 -0.24479 -0.05903 C -0.24844 -0.05741 -0.25248 -0.05717 -0.25573 -0.05393 C -0.2711 -0.03889 -0.27266 -0.03426 -0.27982 -0.00995 C -0.28021 -0.00833 -0.28034 -0.00648 -0.28047 -0.00463 L -0.28047 -0.00463 " pathEditMode="relative" ptsTypes="AAAAAAAAAAAAAAAAAAAAAA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6 0.02593 L -0.0336 0.02593 C -0.04571 0.03704 -0.05131 0.04375 -0.06276 0.05047 C -0.07578 0.0581 -0.08972 0.06204 -0.10209 0.07246 C -0.10664 0.07639 -0.1112 0.08056 -0.11589 0.08403 C -0.12149 0.0882 -0.12722 0.09144 -0.13269 0.09584 C -0.13815 0.1 -0.14323 0.10556 -0.1487 0.10996 C -0.15899 0.11852 -0.1694 0.12685 -0.17995 0.13449 C -0.19063 0.14236 -0.20157 0.14908 -0.21198 0.15787 C -0.21706 0.16227 -0.22227 0.16621 -0.22735 0.17084 C -0.23269 0.1757 -0.23789 0.18172 -0.24336 0.18635 C -0.2556 0.19723 -0.26849 0.20556 -0.28047 0.2176 C -0.28269 0.21968 -0.29818 0.23449 -0.30078 0.23959 C -0.31381 0.26412 -0.31355 0.26968 -0.32266 0.29121 C -0.32552 0.29792 -0.32878 0.30394 -0.33138 0.31065 C -0.34427 0.34514 -0.33464 0.32176 -0.34167 0.34838 C -0.34258 0.35185 -0.34519 0.35857 -0.34519 0.35857 L -0.34519 0.35857 L -0.34519 0.36135 " pathEditMode="relative" ptsTypes="AAAAAAAAAAAAAAAAAAA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</Words>
  <Application>Microsoft Office PowerPoint</Application>
  <PresentationFormat>Širokozaslonsko</PresentationFormat>
  <Paragraphs>1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Officeova tema</vt:lpstr>
      <vt:lpstr>ANIMACIJE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Puhar Tomšič</dc:creator>
  <cp:lastModifiedBy>Peter Puhar Tomšič</cp:lastModifiedBy>
  <cp:revision>1</cp:revision>
  <dcterms:created xsi:type="dcterms:W3CDTF">2026-09-25T06:11:55Z</dcterms:created>
  <dcterms:modified xsi:type="dcterms:W3CDTF">2026-09-25T06:38:38Z</dcterms:modified>
</cp:coreProperties>
</file>