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204" y="2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DBA73C7F-655F-624C-0075-CC9E5BE3D2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63E7F637-9AC9-70A6-12AA-D81534A1809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če želite urediti slog podnaslova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1D62E443-7441-DDD1-E5E7-8551C0A0CF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C20BE-70B3-428C-AA09-68AA1EBB1E72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33DD4740-2198-19DF-2D0B-13A787F78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1E7ECC1D-75E6-8FEC-99EB-BC070B35D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5FD9-B490-4B4A-9767-01900E426E6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138882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FE0C474-D799-4D73-1F53-30C58F1A74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459D879C-884F-77EB-40AD-C6063B8327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20DF1E65-58B0-03F6-EBD2-C135E22ADA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C20BE-70B3-428C-AA09-68AA1EBB1E72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34539EB9-63B3-7595-55A0-FECDCB987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86FDCAD5-F8F3-20D6-5E8D-954E4C7C9D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5FD9-B490-4B4A-9767-01900E426E6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974330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83AAAB6-2B5E-A8F6-13DD-F7F6811C22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E65ED566-C8DC-11FE-A060-9000D55F5A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7DDE2B8D-0313-F7CA-0D64-4049016B1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C20BE-70B3-428C-AA09-68AA1EBB1E72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016181C6-AA4B-CFDA-981E-BCD52CEA7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8AC04349-61FF-8648-590E-192BDAA26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5FD9-B490-4B4A-9767-01900E426E6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637324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CFBF9E0-4C63-52C2-A56F-923522DDF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EC8E7EE5-D0C8-9A4C-7763-3A56DB0818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09E0B483-F55A-DF88-518A-057D1D4653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EFD3B1EB-0BF1-8014-E8D1-5BD7C8CC8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C20BE-70B3-428C-AA09-68AA1EBB1E72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546DE93D-BC7D-3CF3-8A7D-58D11512C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C1E8E05F-3D2B-571F-0F0C-233B2508D1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5FD9-B490-4B4A-9767-01900E426E6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443870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FBE2F25-D51D-C437-F940-D8115DEBA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96118B3B-38AA-D083-134D-F590E5E12A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4" name="Označba mesta vsebine 3">
            <a:extLst>
              <a:ext uri="{FF2B5EF4-FFF2-40B4-BE49-F238E27FC236}">
                <a16:creationId xmlns:a16="http://schemas.microsoft.com/office/drawing/2014/main" id="{C689D2C1-53FD-BD52-D147-05A76F34B3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>
            <a:extLst>
              <a:ext uri="{FF2B5EF4-FFF2-40B4-BE49-F238E27FC236}">
                <a16:creationId xmlns:a16="http://schemas.microsoft.com/office/drawing/2014/main" id="{07750A8A-65AC-D31E-7EA3-62200CDF594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6" name="Označba mesta vsebine 5">
            <a:extLst>
              <a:ext uri="{FF2B5EF4-FFF2-40B4-BE49-F238E27FC236}">
                <a16:creationId xmlns:a16="http://schemas.microsoft.com/office/drawing/2014/main" id="{EA31C577-4DC3-3C3C-DE90-FB2F2CC0FEC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>
            <a:extLst>
              <a:ext uri="{FF2B5EF4-FFF2-40B4-BE49-F238E27FC236}">
                <a16:creationId xmlns:a16="http://schemas.microsoft.com/office/drawing/2014/main" id="{44D6CB13-5939-C912-C936-81C4A93C19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C20BE-70B3-428C-AA09-68AA1EBB1E72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8" name="Označba mesta noge 7">
            <a:extLst>
              <a:ext uri="{FF2B5EF4-FFF2-40B4-BE49-F238E27FC236}">
                <a16:creationId xmlns:a16="http://schemas.microsoft.com/office/drawing/2014/main" id="{6AEBEFDE-71B1-5F88-38D6-EA232D78B3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>
            <a:extLst>
              <a:ext uri="{FF2B5EF4-FFF2-40B4-BE49-F238E27FC236}">
                <a16:creationId xmlns:a16="http://schemas.microsoft.com/office/drawing/2014/main" id="{0EA66575-2F57-B3BE-FCC1-5E19D16A11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5FD9-B490-4B4A-9767-01900E426E6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2296074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2B24B700-FAC5-ED4D-03FB-3F2834644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datuma 2">
            <a:extLst>
              <a:ext uri="{FF2B5EF4-FFF2-40B4-BE49-F238E27FC236}">
                <a16:creationId xmlns:a16="http://schemas.microsoft.com/office/drawing/2014/main" id="{A389E1F8-6A5C-E598-3064-D7598C2766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C20BE-70B3-428C-AA09-68AA1EBB1E72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4" name="Označba mesta noge 3">
            <a:extLst>
              <a:ext uri="{FF2B5EF4-FFF2-40B4-BE49-F238E27FC236}">
                <a16:creationId xmlns:a16="http://schemas.microsoft.com/office/drawing/2014/main" id="{9FCC81A0-E7B6-17F3-AB7D-2495BAA17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>
            <a:extLst>
              <a:ext uri="{FF2B5EF4-FFF2-40B4-BE49-F238E27FC236}">
                <a16:creationId xmlns:a16="http://schemas.microsoft.com/office/drawing/2014/main" id="{AD763689-100A-5594-080B-EA90FDF666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5FD9-B490-4B4A-9767-01900E426E6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1554472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>
            <a:extLst>
              <a:ext uri="{FF2B5EF4-FFF2-40B4-BE49-F238E27FC236}">
                <a16:creationId xmlns:a16="http://schemas.microsoft.com/office/drawing/2014/main" id="{16ADB107-AFCC-6E32-4DB0-E2D757A8BE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C20BE-70B3-428C-AA09-68AA1EBB1E72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3" name="Označba mesta noge 2">
            <a:extLst>
              <a:ext uri="{FF2B5EF4-FFF2-40B4-BE49-F238E27FC236}">
                <a16:creationId xmlns:a16="http://schemas.microsoft.com/office/drawing/2014/main" id="{CCB54F7E-7869-CFE4-D875-0B54E3990F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>
            <a:extLst>
              <a:ext uri="{FF2B5EF4-FFF2-40B4-BE49-F238E27FC236}">
                <a16:creationId xmlns:a16="http://schemas.microsoft.com/office/drawing/2014/main" id="{CC8A1C17-D16A-3519-EF93-9179F08B9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5FD9-B490-4B4A-9767-01900E426E6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006232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94D242DE-BAA6-C025-00C6-082743C953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vsebine 2">
            <a:extLst>
              <a:ext uri="{FF2B5EF4-FFF2-40B4-BE49-F238E27FC236}">
                <a16:creationId xmlns:a16="http://schemas.microsoft.com/office/drawing/2014/main" id="{B982C5F1-8CF5-41CE-78AE-4AC6C75BCB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AA22646C-FFE1-3BED-E1D3-BD70172644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ABCDDE6B-830A-3A2B-30B6-F7FF515B9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C20BE-70B3-428C-AA09-68AA1EBB1E72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070F797F-045D-C7D7-2483-073EC53D0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E9817732-54DF-873B-AA9A-26BE8B0A5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5FD9-B490-4B4A-9767-01900E426E6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030877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200A99B-5B0F-5AE2-2185-B41003C8DE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slike 2">
            <a:extLst>
              <a:ext uri="{FF2B5EF4-FFF2-40B4-BE49-F238E27FC236}">
                <a16:creationId xmlns:a16="http://schemas.microsoft.com/office/drawing/2014/main" id="{359EF9DB-036B-1F91-F628-EB8FC7DE1C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>
            <a:extLst>
              <a:ext uri="{FF2B5EF4-FFF2-40B4-BE49-F238E27FC236}">
                <a16:creationId xmlns:a16="http://schemas.microsoft.com/office/drawing/2014/main" id="{D7B06053-E950-219E-9922-E504A541D1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Kliknite za urejanje slogov besedila matrice</a:t>
            </a:r>
          </a:p>
        </p:txBody>
      </p:sp>
      <p:sp>
        <p:nvSpPr>
          <p:cNvPr id="5" name="Označba mesta datuma 4">
            <a:extLst>
              <a:ext uri="{FF2B5EF4-FFF2-40B4-BE49-F238E27FC236}">
                <a16:creationId xmlns:a16="http://schemas.microsoft.com/office/drawing/2014/main" id="{A675B68D-C775-67F8-291B-12A9D526E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C20BE-70B3-428C-AA09-68AA1EBB1E72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6" name="Označba mesta noge 5">
            <a:extLst>
              <a:ext uri="{FF2B5EF4-FFF2-40B4-BE49-F238E27FC236}">
                <a16:creationId xmlns:a16="http://schemas.microsoft.com/office/drawing/2014/main" id="{18132481-A8C4-BA84-3C99-12F01885F5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>
            <a:extLst>
              <a:ext uri="{FF2B5EF4-FFF2-40B4-BE49-F238E27FC236}">
                <a16:creationId xmlns:a16="http://schemas.microsoft.com/office/drawing/2014/main" id="{CCF91771-0FC3-FD9F-A29E-2E9A8FB49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5FD9-B490-4B4A-9767-01900E426E6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4371729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1C765DD-36F6-7707-8D61-952470202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E53D5EAE-25D9-960E-DA01-35369F26F8D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665601A2-7423-7318-7384-904C515CD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C20BE-70B3-428C-AA09-68AA1EBB1E72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03BFC2E0-E34F-6A0F-19E2-046C90668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6F11FF46-15DB-CFBD-27A8-700849229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5FD9-B490-4B4A-9767-01900E426E6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0870932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>
            <a:extLst>
              <a:ext uri="{FF2B5EF4-FFF2-40B4-BE49-F238E27FC236}">
                <a16:creationId xmlns:a16="http://schemas.microsoft.com/office/drawing/2014/main" id="{0605EC58-AB9A-8EAB-A00B-17FD721EE3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navpičnega besedila 2">
            <a:extLst>
              <a:ext uri="{FF2B5EF4-FFF2-40B4-BE49-F238E27FC236}">
                <a16:creationId xmlns:a16="http://schemas.microsoft.com/office/drawing/2014/main" id="{3CA01CE1-4C18-F334-CAC5-B058C52E2C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4F1F555B-05EB-C06C-9AA2-8FB414916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C20BE-70B3-428C-AA09-68AA1EBB1E72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AEB70FC3-B433-3CE5-901D-9354FC902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F0B19E02-0D6C-22DD-28BE-9E68BC5AC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635FD9-B490-4B4A-9767-01900E426E6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380690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>
            <a:extLst>
              <a:ext uri="{FF2B5EF4-FFF2-40B4-BE49-F238E27FC236}">
                <a16:creationId xmlns:a16="http://schemas.microsoft.com/office/drawing/2014/main" id="{38C04DC7-CB9D-9384-4675-45D53A9290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Kliknite, če želite urediti slog naslova matrice</a:t>
            </a:r>
          </a:p>
        </p:txBody>
      </p:sp>
      <p:sp>
        <p:nvSpPr>
          <p:cNvPr id="3" name="Označba mesta besedila 2">
            <a:extLst>
              <a:ext uri="{FF2B5EF4-FFF2-40B4-BE49-F238E27FC236}">
                <a16:creationId xmlns:a16="http://schemas.microsoft.com/office/drawing/2014/main" id="{7D434835-6BE6-4441-7EA2-AEEE196DBC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Kliknite za urejanje slogov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>
            <a:extLst>
              <a:ext uri="{FF2B5EF4-FFF2-40B4-BE49-F238E27FC236}">
                <a16:creationId xmlns:a16="http://schemas.microsoft.com/office/drawing/2014/main" id="{FAF4BE0B-F4E2-C1F9-46AB-EE0F3075FB4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3C20BE-70B3-428C-AA09-68AA1EBB1E72}" type="datetimeFigureOut">
              <a:rPr lang="sl-SI" smtClean="0"/>
              <a:t>25. 09. 2026</a:t>
            </a:fld>
            <a:endParaRPr lang="sl-SI"/>
          </a:p>
        </p:txBody>
      </p:sp>
      <p:sp>
        <p:nvSpPr>
          <p:cNvPr id="5" name="Označba mesta noge 4">
            <a:extLst>
              <a:ext uri="{FF2B5EF4-FFF2-40B4-BE49-F238E27FC236}">
                <a16:creationId xmlns:a16="http://schemas.microsoft.com/office/drawing/2014/main" id="{98AD0DDB-C63C-56A5-7B61-EB04389A18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>
            <a:extLst>
              <a:ext uri="{FF2B5EF4-FFF2-40B4-BE49-F238E27FC236}">
                <a16:creationId xmlns:a16="http://schemas.microsoft.com/office/drawing/2014/main" id="{026D5B21-7AF0-744E-C15E-6C1D0993D4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635FD9-B490-4B4A-9767-01900E426E6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014848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lipsa 6">
            <a:extLst>
              <a:ext uri="{FF2B5EF4-FFF2-40B4-BE49-F238E27FC236}">
                <a16:creationId xmlns:a16="http://schemas.microsoft.com/office/drawing/2014/main" id="{71A959A6-CF67-B814-A35E-A1634A74D874}"/>
              </a:ext>
            </a:extLst>
          </p:cNvPr>
          <p:cNvSpPr/>
          <p:nvPr/>
        </p:nvSpPr>
        <p:spPr>
          <a:xfrm rot="19106916">
            <a:off x="1250831" y="1690776"/>
            <a:ext cx="9471804" cy="3191774"/>
          </a:xfrm>
          <a:prstGeom prst="ellipse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8" name="Pravokotnik 7">
            <a:extLst>
              <a:ext uri="{FF2B5EF4-FFF2-40B4-BE49-F238E27FC236}">
                <a16:creationId xmlns:a16="http://schemas.microsoft.com/office/drawing/2014/main" id="{B77E66FE-2BC9-B4BC-45DB-A01C25CBC611}"/>
              </a:ext>
            </a:extLst>
          </p:cNvPr>
          <p:cNvSpPr/>
          <p:nvPr/>
        </p:nvSpPr>
        <p:spPr>
          <a:xfrm>
            <a:off x="5506063" y="2242869"/>
            <a:ext cx="129396" cy="53483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0" name="Pravokotnik 9">
            <a:extLst>
              <a:ext uri="{FF2B5EF4-FFF2-40B4-BE49-F238E27FC236}">
                <a16:creationId xmlns:a16="http://schemas.microsoft.com/office/drawing/2014/main" id="{E65E04AF-E2D9-2C58-09C0-74E1622AB03A}"/>
              </a:ext>
            </a:extLst>
          </p:cNvPr>
          <p:cNvSpPr/>
          <p:nvPr/>
        </p:nvSpPr>
        <p:spPr>
          <a:xfrm>
            <a:off x="3689230" y="3697857"/>
            <a:ext cx="207034" cy="162176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1" name="Pravokotnik 10">
            <a:extLst>
              <a:ext uri="{FF2B5EF4-FFF2-40B4-BE49-F238E27FC236}">
                <a16:creationId xmlns:a16="http://schemas.microsoft.com/office/drawing/2014/main" id="{24301588-3C0F-73FB-01EE-C2E0D1AE9635}"/>
              </a:ext>
            </a:extLst>
          </p:cNvPr>
          <p:cNvSpPr/>
          <p:nvPr/>
        </p:nvSpPr>
        <p:spPr>
          <a:xfrm>
            <a:off x="3395931" y="3827254"/>
            <a:ext cx="207034" cy="1621766"/>
          </a:xfrm>
          <a:prstGeom prst="rect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2" name="Pravokotnik 11">
            <a:extLst>
              <a:ext uri="{FF2B5EF4-FFF2-40B4-BE49-F238E27FC236}">
                <a16:creationId xmlns:a16="http://schemas.microsoft.com/office/drawing/2014/main" id="{BD9CA3E5-A959-29D0-DF2E-8E18A320BE42}"/>
              </a:ext>
            </a:extLst>
          </p:cNvPr>
          <p:cNvSpPr/>
          <p:nvPr/>
        </p:nvSpPr>
        <p:spPr>
          <a:xfrm>
            <a:off x="5380006" y="3099760"/>
            <a:ext cx="129396" cy="53483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3" name="Pravokotnik 12">
            <a:extLst>
              <a:ext uri="{FF2B5EF4-FFF2-40B4-BE49-F238E27FC236}">
                <a16:creationId xmlns:a16="http://schemas.microsoft.com/office/drawing/2014/main" id="{73ECB7F3-3566-D778-B41C-0251982846ED}"/>
              </a:ext>
            </a:extLst>
          </p:cNvPr>
          <p:cNvSpPr/>
          <p:nvPr/>
        </p:nvSpPr>
        <p:spPr>
          <a:xfrm>
            <a:off x="6404184" y="2283125"/>
            <a:ext cx="129396" cy="53483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4" name="Pravokotnik 13">
            <a:extLst>
              <a:ext uri="{FF2B5EF4-FFF2-40B4-BE49-F238E27FC236}">
                <a16:creationId xmlns:a16="http://schemas.microsoft.com/office/drawing/2014/main" id="{E55BF859-DE53-0D35-349A-B235892B943F}"/>
              </a:ext>
            </a:extLst>
          </p:cNvPr>
          <p:cNvSpPr/>
          <p:nvPr/>
        </p:nvSpPr>
        <p:spPr>
          <a:xfrm>
            <a:off x="5980004" y="3574213"/>
            <a:ext cx="129396" cy="53483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5" name="Pravokotnik 14">
            <a:extLst>
              <a:ext uri="{FF2B5EF4-FFF2-40B4-BE49-F238E27FC236}">
                <a16:creationId xmlns:a16="http://schemas.microsoft.com/office/drawing/2014/main" id="{7E86F091-5DF9-A524-E97A-3688927481A8}"/>
              </a:ext>
            </a:extLst>
          </p:cNvPr>
          <p:cNvSpPr/>
          <p:nvPr/>
        </p:nvSpPr>
        <p:spPr>
          <a:xfrm>
            <a:off x="6044702" y="2711568"/>
            <a:ext cx="129396" cy="53483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6" name="Pravokotnik 15">
            <a:extLst>
              <a:ext uri="{FF2B5EF4-FFF2-40B4-BE49-F238E27FC236}">
                <a16:creationId xmlns:a16="http://schemas.microsoft.com/office/drawing/2014/main" id="{1E4D54D8-3652-5E4B-A2BF-7D873E83FB56}"/>
              </a:ext>
            </a:extLst>
          </p:cNvPr>
          <p:cNvSpPr/>
          <p:nvPr/>
        </p:nvSpPr>
        <p:spPr>
          <a:xfrm>
            <a:off x="4930970" y="4103299"/>
            <a:ext cx="129396" cy="53483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7" name="Pravokotnik 16">
            <a:extLst>
              <a:ext uri="{FF2B5EF4-FFF2-40B4-BE49-F238E27FC236}">
                <a16:creationId xmlns:a16="http://schemas.microsoft.com/office/drawing/2014/main" id="{924BDCC1-9FF7-A0ED-1DF1-44A4CA6B741F}"/>
              </a:ext>
            </a:extLst>
          </p:cNvPr>
          <p:cNvSpPr/>
          <p:nvPr/>
        </p:nvSpPr>
        <p:spPr>
          <a:xfrm>
            <a:off x="2648310" y="5411640"/>
            <a:ext cx="129396" cy="53483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8" name="Pravokotnik 17">
            <a:extLst>
              <a:ext uri="{FF2B5EF4-FFF2-40B4-BE49-F238E27FC236}">
                <a16:creationId xmlns:a16="http://schemas.microsoft.com/office/drawing/2014/main" id="{167830CC-651A-BD7B-6DF4-B466E0744720}"/>
              </a:ext>
            </a:extLst>
          </p:cNvPr>
          <p:cNvSpPr/>
          <p:nvPr/>
        </p:nvSpPr>
        <p:spPr>
          <a:xfrm>
            <a:off x="3331233" y="5733376"/>
            <a:ext cx="129396" cy="53483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19" name="Pravokotnik 18">
            <a:extLst>
              <a:ext uri="{FF2B5EF4-FFF2-40B4-BE49-F238E27FC236}">
                <a16:creationId xmlns:a16="http://schemas.microsoft.com/office/drawing/2014/main" id="{51658F77-C098-84BB-501A-A2F72CB735C8}"/>
              </a:ext>
            </a:extLst>
          </p:cNvPr>
          <p:cNvSpPr/>
          <p:nvPr/>
        </p:nvSpPr>
        <p:spPr>
          <a:xfrm>
            <a:off x="6421296" y="4103299"/>
            <a:ext cx="129396" cy="53483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0" name="Pravokotnik 19">
            <a:extLst>
              <a:ext uri="{FF2B5EF4-FFF2-40B4-BE49-F238E27FC236}">
                <a16:creationId xmlns:a16="http://schemas.microsoft.com/office/drawing/2014/main" id="{1925521A-76AF-D9FC-233F-5B843F01E52C}"/>
              </a:ext>
            </a:extLst>
          </p:cNvPr>
          <p:cNvSpPr/>
          <p:nvPr/>
        </p:nvSpPr>
        <p:spPr>
          <a:xfrm>
            <a:off x="4360652" y="4106175"/>
            <a:ext cx="129396" cy="53483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1" name="Pravokotnik 20">
            <a:extLst>
              <a:ext uri="{FF2B5EF4-FFF2-40B4-BE49-F238E27FC236}">
                <a16:creationId xmlns:a16="http://schemas.microsoft.com/office/drawing/2014/main" id="{95727CF9-ADD0-F90C-4763-0AC28BD4BC97}"/>
              </a:ext>
            </a:extLst>
          </p:cNvPr>
          <p:cNvSpPr/>
          <p:nvPr/>
        </p:nvSpPr>
        <p:spPr>
          <a:xfrm>
            <a:off x="6729112" y="3390182"/>
            <a:ext cx="129396" cy="53483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2" name="Pravokotnik 21">
            <a:extLst>
              <a:ext uri="{FF2B5EF4-FFF2-40B4-BE49-F238E27FC236}">
                <a16:creationId xmlns:a16="http://schemas.microsoft.com/office/drawing/2014/main" id="{DFD1B4F5-0D32-3A5E-8105-F994DAC4BCCA}"/>
              </a:ext>
            </a:extLst>
          </p:cNvPr>
          <p:cNvSpPr/>
          <p:nvPr/>
        </p:nvSpPr>
        <p:spPr>
          <a:xfrm>
            <a:off x="5485470" y="4109051"/>
            <a:ext cx="129396" cy="53483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3" name="Pravokotnik 22">
            <a:extLst>
              <a:ext uri="{FF2B5EF4-FFF2-40B4-BE49-F238E27FC236}">
                <a16:creationId xmlns:a16="http://schemas.microsoft.com/office/drawing/2014/main" id="{78C2CF5C-9AAA-59C9-AA26-6388E5BAFDBB}"/>
              </a:ext>
            </a:extLst>
          </p:cNvPr>
          <p:cNvSpPr/>
          <p:nvPr/>
        </p:nvSpPr>
        <p:spPr>
          <a:xfrm>
            <a:off x="4510177" y="4971376"/>
            <a:ext cx="129396" cy="53483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4" name="Pravokotnik 23">
            <a:extLst>
              <a:ext uri="{FF2B5EF4-FFF2-40B4-BE49-F238E27FC236}">
                <a16:creationId xmlns:a16="http://schemas.microsoft.com/office/drawing/2014/main" id="{88C1996E-ADB0-3168-3138-301B82423A66}"/>
              </a:ext>
            </a:extLst>
          </p:cNvPr>
          <p:cNvSpPr/>
          <p:nvPr/>
        </p:nvSpPr>
        <p:spPr>
          <a:xfrm>
            <a:off x="4801574" y="2648311"/>
            <a:ext cx="129396" cy="53483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5" name="Pravokotnik 24">
            <a:extLst>
              <a:ext uri="{FF2B5EF4-FFF2-40B4-BE49-F238E27FC236}">
                <a16:creationId xmlns:a16="http://schemas.microsoft.com/office/drawing/2014/main" id="{B6B13F22-0811-5DCD-0B1B-54FAF7F46E18}"/>
              </a:ext>
            </a:extLst>
          </p:cNvPr>
          <p:cNvSpPr/>
          <p:nvPr/>
        </p:nvSpPr>
        <p:spPr>
          <a:xfrm>
            <a:off x="4574875" y="3390182"/>
            <a:ext cx="129396" cy="53483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6" name="Pravokotnik 25">
            <a:extLst>
              <a:ext uri="{FF2B5EF4-FFF2-40B4-BE49-F238E27FC236}">
                <a16:creationId xmlns:a16="http://schemas.microsoft.com/office/drawing/2014/main" id="{45054F61-711B-DEB3-990F-AF446FF37A43}"/>
              </a:ext>
            </a:extLst>
          </p:cNvPr>
          <p:cNvSpPr/>
          <p:nvPr/>
        </p:nvSpPr>
        <p:spPr>
          <a:xfrm>
            <a:off x="4295954" y="2806462"/>
            <a:ext cx="129396" cy="53483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7" name="Pravokotnik 26">
            <a:extLst>
              <a:ext uri="{FF2B5EF4-FFF2-40B4-BE49-F238E27FC236}">
                <a16:creationId xmlns:a16="http://schemas.microsoft.com/office/drawing/2014/main" id="{3BAF9203-F5E4-7889-554F-127DC10B336C}"/>
              </a:ext>
            </a:extLst>
          </p:cNvPr>
          <p:cNvSpPr/>
          <p:nvPr/>
        </p:nvSpPr>
        <p:spPr>
          <a:xfrm>
            <a:off x="7383099" y="2455340"/>
            <a:ext cx="129396" cy="53483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8" name="Pravokotnik 27">
            <a:extLst>
              <a:ext uri="{FF2B5EF4-FFF2-40B4-BE49-F238E27FC236}">
                <a16:creationId xmlns:a16="http://schemas.microsoft.com/office/drawing/2014/main" id="{5B8A4179-07DE-65FA-4130-5D06025B5FA4}"/>
              </a:ext>
            </a:extLst>
          </p:cNvPr>
          <p:cNvSpPr/>
          <p:nvPr/>
        </p:nvSpPr>
        <p:spPr>
          <a:xfrm>
            <a:off x="8059761" y="2535853"/>
            <a:ext cx="129396" cy="53483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29" name="Pravokotnik 28">
            <a:extLst>
              <a:ext uri="{FF2B5EF4-FFF2-40B4-BE49-F238E27FC236}">
                <a16:creationId xmlns:a16="http://schemas.microsoft.com/office/drawing/2014/main" id="{38211794-5F6B-AFB4-05AB-73D0BA97F3C6}"/>
              </a:ext>
            </a:extLst>
          </p:cNvPr>
          <p:cNvSpPr/>
          <p:nvPr/>
        </p:nvSpPr>
        <p:spPr>
          <a:xfrm>
            <a:off x="5096820" y="2015706"/>
            <a:ext cx="129396" cy="53483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30" name="Pravokotnik 29">
            <a:extLst>
              <a:ext uri="{FF2B5EF4-FFF2-40B4-BE49-F238E27FC236}">
                <a16:creationId xmlns:a16="http://schemas.microsoft.com/office/drawing/2014/main" id="{73A9AA0F-F1F3-67AD-2AD0-F07134916C4E}"/>
              </a:ext>
            </a:extLst>
          </p:cNvPr>
          <p:cNvSpPr/>
          <p:nvPr/>
        </p:nvSpPr>
        <p:spPr>
          <a:xfrm>
            <a:off x="4099216" y="3568461"/>
            <a:ext cx="129396" cy="53483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31" name="Pravokotnik 30">
            <a:extLst>
              <a:ext uri="{FF2B5EF4-FFF2-40B4-BE49-F238E27FC236}">
                <a16:creationId xmlns:a16="http://schemas.microsoft.com/office/drawing/2014/main" id="{0885496F-D184-83D3-F206-EC95CF47C8D3}"/>
              </a:ext>
            </a:extLst>
          </p:cNvPr>
          <p:cNvSpPr/>
          <p:nvPr/>
        </p:nvSpPr>
        <p:spPr>
          <a:xfrm>
            <a:off x="4957311" y="4802038"/>
            <a:ext cx="129396" cy="53483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32" name="Pravokotnik 31">
            <a:extLst>
              <a:ext uri="{FF2B5EF4-FFF2-40B4-BE49-F238E27FC236}">
                <a16:creationId xmlns:a16="http://schemas.microsoft.com/office/drawing/2014/main" id="{88606FDD-06AA-28FF-B385-9B5BCAD9E26D}"/>
              </a:ext>
            </a:extLst>
          </p:cNvPr>
          <p:cNvSpPr/>
          <p:nvPr/>
        </p:nvSpPr>
        <p:spPr>
          <a:xfrm>
            <a:off x="5315308" y="4876802"/>
            <a:ext cx="129396" cy="53483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33" name="Pravokotnik 32">
            <a:extLst>
              <a:ext uri="{FF2B5EF4-FFF2-40B4-BE49-F238E27FC236}">
                <a16:creationId xmlns:a16="http://schemas.microsoft.com/office/drawing/2014/main" id="{11AD3738-EB3A-CFD7-297A-EF9047B49D35}"/>
              </a:ext>
            </a:extLst>
          </p:cNvPr>
          <p:cNvSpPr/>
          <p:nvPr/>
        </p:nvSpPr>
        <p:spPr>
          <a:xfrm>
            <a:off x="4041986" y="5584166"/>
            <a:ext cx="129396" cy="53483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34" name="Pravokotnik 33">
            <a:extLst>
              <a:ext uri="{FF2B5EF4-FFF2-40B4-BE49-F238E27FC236}">
                <a16:creationId xmlns:a16="http://schemas.microsoft.com/office/drawing/2014/main" id="{F6FEA707-14E1-9613-47C3-EEEE2923B533}"/>
              </a:ext>
            </a:extLst>
          </p:cNvPr>
          <p:cNvSpPr/>
          <p:nvPr/>
        </p:nvSpPr>
        <p:spPr>
          <a:xfrm>
            <a:off x="6109400" y="1475117"/>
            <a:ext cx="129396" cy="53483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35" name="Pravokotnik 34">
            <a:extLst>
              <a:ext uri="{FF2B5EF4-FFF2-40B4-BE49-F238E27FC236}">
                <a16:creationId xmlns:a16="http://schemas.microsoft.com/office/drawing/2014/main" id="{DAE0B9EA-C823-A8D3-3034-3A03FD192339}"/>
              </a:ext>
            </a:extLst>
          </p:cNvPr>
          <p:cNvSpPr/>
          <p:nvPr/>
        </p:nvSpPr>
        <p:spPr>
          <a:xfrm>
            <a:off x="7512495" y="1475117"/>
            <a:ext cx="129396" cy="53483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36" name="Pravokotnik 35">
            <a:extLst>
              <a:ext uri="{FF2B5EF4-FFF2-40B4-BE49-F238E27FC236}">
                <a16:creationId xmlns:a16="http://schemas.microsoft.com/office/drawing/2014/main" id="{B9B9E610-845E-DE66-87BE-53FE8524DCDA}"/>
              </a:ext>
            </a:extLst>
          </p:cNvPr>
          <p:cNvSpPr/>
          <p:nvPr/>
        </p:nvSpPr>
        <p:spPr>
          <a:xfrm>
            <a:off x="6858508" y="1475117"/>
            <a:ext cx="129396" cy="53483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37" name="Pravokotnik 36">
            <a:extLst>
              <a:ext uri="{FF2B5EF4-FFF2-40B4-BE49-F238E27FC236}">
                <a16:creationId xmlns:a16="http://schemas.microsoft.com/office/drawing/2014/main" id="{D13EA440-A97C-1FB6-376B-5F32794AC9E8}"/>
              </a:ext>
            </a:extLst>
          </p:cNvPr>
          <p:cNvSpPr/>
          <p:nvPr/>
        </p:nvSpPr>
        <p:spPr>
          <a:xfrm>
            <a:off x="7653392" y="531962"/>
            <a:ext cx="129396" cy="53483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38" name="Pravokotnik 37">
            <a:extLst>
              <a:ext uri="{FF2B5EF4-FFF2-40B4-BE49-F238E27FC236}">
                <a16:creationId xmlns:a16="http://schemas.microsoft.com/office/drawing/2014/main" id="{3389C7F1-B0F7-4C7A-59C6-E68BCBE45CC3}"/>
              </a:ext>
            </a:extLst>
          </p:cNvPr>
          <p:cNvSpPr/>
          <p:nvPr/>
        </p:nvSpPr>
        <p:spPr>
          <a:xfrm>
            <a:off x="9043312" y="1066800"/>
            <a:ext cx="129396" cy="53483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sp>
        <p:nvSpPr>
          <p:cNvPr id="39" name="Pravokotnik 38">
            <a:extLst>
              <a:ext uri="{FF2B5EF4-FFF2-40B4-BE49-F238E27FC236}">
                <a16:creationId xmlns:a16="http://schemas.microsoft.com/office/drawing/2014/main" id="{87C1B740-CE01-C883-C57B-309C93F068B0}"/>
              </a:ext>
            </a:extLst>
          </p:cNvPr>
          <p:cNvSpPr/>
          <p:nvPr/>
        </p:nvSpPr>
        <p:spPr>
          <a:xfrm>
            <a:off x="6878125" y="2455340"/>
            <a:ext cx="129396" cy="534838"/>
          </a:xfrm>
          <a:prstGeom prst="rect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l-SI"/>
          </a:p>
        </p:txBody>
      </p:sp>
      <p:pic>
        <p:nvPicPr>
          <p:cNvPr id="41" name="Grafika 40" descr="Airplane with solid fill">
            <a:extLst>
              <a:ext uri="{FF2B5EF4-FFF2-40B4-BE49-F238E27FC236}">
                <a16:creationId xmlns:a16="http://schemas.microsoft.com/office/drawing/2014/main" id="{9BEBA28A-9295-6D7B-64B4-4F73F9D751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205020" y="3559834"/>
            <a:ext cx="534839" cy="534839"/>
          </a:xfrm>
          <a:prstGeom prst="rect">
            <a:avLst/>
          </a:prstGeom>
        </p:spPr>
      </p:pic>
      <p:pic>
        <p:nvPicPr>
          <p:cNvPr id="42" name="Grafika 41" descr="Airplane with solid fill">
            <a:extLst>
              <a:ext uri="{FF2B5EF4-FFF2-40B4-BE49-F238E27FC236}">
                <a16:creationId xmlns:a16="http://schemas.microsoft.com/office/drawing/2014/main" id="{09EA1FEA-885C-DA37-4755-643AD5C52F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8616655">
            <a:off x="-143915" y="-109382"/>
            <a:ext cx="534839" cy="534839"/>
          </a:xfrm>
          <a:prstGeom prst="rect">
            <a:avLst/>
          </a:prstGeom>
        </p:spPr>
      </p:pic>
      <p:pic>
        <p:nvPicPr>
          <p:cNvPr id="44" name="Grafika 43" descr="Fire with solid fill">
            <a:extLst>
              <a:ext uri="{FF2B5EF4-FFF2-40B4-BE49-F238E27FC236}">
                <a16:creationId xmlns:a16="http://schemas.microsoft.com/office/drawing/2014/main" id="{72F545C8-6306-49E4-DE8A-5E78005159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379335">
            <a:off x="3694258" y="3734769"/>
            <a:ext cx="448263" cy="572492"/>
          </a:xfrm>
          <a:prstGeom prst="rect">
            <a:avLst/>
          </a:prstGeom>
        </p:spPr>
      </p:pic>
      <p:pic>
        <p:nvPicPr>
          <p:cNvPr id="45" name="Grafika 44" descr="Fire with solid fill">
            <a:extLst>
              <a:ext uri="{FF2B5EF4-FFF2-40B4-BE49-F238E27FC236}">
                <a16:creationId xmlns:a16="http://schemas.microsoft.com/office/drawing/2014/main" id="{F0640431-8877-905F-9613-E022CCD0B8E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9934971">
            <a:off x="3265229" y="3598303"/>
            <a:ext cx="448263" cy="481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745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3.7037E-7 L -0.62917 0.04236 " pathEditMode="relative" rAng="0" ptsTypes="AA">
                                      <p:cBhvr>
                                        <p:cTn id="6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458" y="2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3.7037E-6 L 0.27656 0.54931 " pathEditMode="relative" rAng="0" ptsTypes="AA">
                                      <p:cBhvr>
                                        <p:cTn id="14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828" y="2745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isarn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0</Words>
  <Application>Microsoft Office PowerPoint</Application>
  <PresentationFormat>Širokozaslonsko</PresentationFormat>
  <Paragraphs>0</Paragraphs>
  <Slides>1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Officeova tema</vt:lpstr>
      <vt:lpstr>PowerPointova predstavitev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Oskar Ekmešič Zupet</dc:creator>
  <cp:lastModifiedBy>Oskar Ekmešič Zupet</cp:lastModifiedBy>
  <cp:revision>1</cp:revision>
  <dcterms:created xsi:type="dcterms:W3CDTF">2026-09-25T06:12:33Z</dcterms:created>
  <dcterms:modified xsi:type="dcterms:W3CDTF">2026-09-25T06:39:12Z</dcterms:modified>
</cp:coreProperties>
</file>