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BA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2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5E20856-F7A1-F467-D05A-FC1911747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E52C2E2-BBFA-076E-9408-982102CA6F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6B9AB83-62B1-6C8D-05B6-E0A3F3985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C14CFD6-4C16-3247-5F81-6EC75C780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669DCBC-58A0-8D8D-6992-5932D8297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55745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303CCD-917B-7DF2-7CB9-80C295377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E6A99B6-40DB-3C0C-2D47-208C5B95F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74AF4F7-9F2D-AC12-E283-7BFCD0EBF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4E1051B-7B8F-83CA-B494-EA06A646C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C537E37-B139-7FC6-B8D0-E3A05596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37657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E50FBA6-CB5C-0259-9D70-51F3350CA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5590472-5E85-8A29-A6F6-3E7745E25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74EF79D-07E7-5E36-2B13-BE062E01B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E3FBDF5-2733-0E3E-24CF-A441F57B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695EA62-6548-180E-B1DA-725FED3B6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0941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75243E-439E-A332-D4B5-86543E859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58991C8-E59F-A55E-967F-EDA2E8EBA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3F828AE4-40EC-9C94-2561-0BEFD5C8D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4D4E3F3-FE0E-245E-37E3-CF634BF3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4B02F463-4591-9846-18CF-64C891A33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FF99B3B-B033-3828-1A43-48DF6CAD2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9004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D73061F-95E2-805B-60A1-0837AABBB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45F79A3-A282-8166-5F3E-D4D9638BB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480F3E0-D763-BE6A-A01F-4D73CB9D53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5ED84759-DDBF-5A8F-798E-DE0C08FE96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8D272014-56DD-FEE2-DA12-3118BB38C9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0ECF7203-A922-4A72-7EC4-D42988C73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F55CC355-2575-C4CC-899E-EE627624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9995DAEB-1A85-3B35-F288-5CC43723B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17647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948E75F-49CB-F718-4690-E4425FB8E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2267C7F-ADF9-AD8B-CACE-69BD1553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D14E596A-62F1-F958-0BFE-0770F5C24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418731B4-A8C0-5264-A6F0-05A2DA42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9730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14C3CAAD-83F6-8FC4-B081-C74F1305C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EF15F927-A774-4CF5-3AE4-53D72275C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5A215FCB-5BEC-DCA4-E7B8-1E8D1E8D7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01268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8F0ADE2-C52B-5D83-45B6-6E7AB615C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B16A3B1-788D-61BA-A60E-3F6FAD823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E49DC566-AF6E-0009-B4F5-CF9B7CC22A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7FA1674E-0B9A-E164-576B-572382F70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394E2081-7D78-AB4C-8FDF-4B7195FEC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637F703-0E3F-033E-7DAE-58520802B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5463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8227F5-D752-78FF-37EB-0F58EE5E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9202D6EE-3DE4-DBE8-2952-4F57EBF77E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0195752-B0EE-58E8-1E8E-F85482733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7FD01156-97E9-D9E2-A6F8-74D51D56F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AB7C00F-D194-B1E3-0F72-A960AD9B5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6372885-2131-6F5B-414E-3E2E0084F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9831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CF47188-4EBA-458C-6526-84F1DC8A6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58944FDA-8479-F795-29C1-40651E868D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958C1D5-BCD9-FE3D-F65D-DDBE8B7DA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4775CF7-4DD3-77BB-1F88-ECF0F7118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BE5D7DF-CC06-2163-368F-DDEDB936B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6266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5507C35B-68E2-CDA9-C7CF-87535A7117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44AE5845-58D7-B113-F336-8661EC15FC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202C83D-01C6-59D4-76CB-DF7B29DAE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2F86139-D39B-6045-F230-5FAB86BEA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0BBB02F-3B99-10AD-FA58-4579578A5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0913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7B55402B-634E-83D7-D613-2490BFAC7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5320DAD-4C44-1A5E-50A1-DFD43FF53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25355F3-13B7-001D-80F8-C18AFD4830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4EED79-F09E-4360-9DA2-35FD4F3C3AFE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932608A-6417-89F4-4018-FFA68C32FB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032A84B-CAA6-E362-2A88-605525FCA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837B7C-D117-405D-8AB2-E9EA2CA7086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18517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0E83811-EF54-08E3-79F5-25B803E398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68FA244-6C66-F46A-9279-2034D06418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84083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94BF521-6BBC-08B9-BDE7-629389B89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 </a:t>
            </a:r>
          </a:p>
        </p:txBody>
      </p:sp>
      <p:pic>
        <p:nvPicPr>
          <p:cNvPr id="5" name="Označba mesta vsebine 4" descr="Crab with solid fill">
            <a:extLst>
              <a:ext uri="{FF2B5EF4-FFF2-40B4-BE49-F238E27FC236}">
                <a16:creationId xmlns:a16="http://schemas.microsoft.com/office/drawing/2014/main" id="{96A9EF50-DBB4-B125-18C8-0C56919D1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14446" y="3187060"/>
            <a:ext cx="914400" cy="914400"/>
          </a:xfrm>
        </p:spPr>
      </p:pic>
      <p:pic>
        <p:nvPicPr>
          <p:cNvPr id="7" name="Grafika 6" descr="Fish with solid fill">
            <a:extLst>
              <a:ext uri="{FF2B5EF4-FFF2-40B4-BE49-F238E27FC236}">
                <a16:creationId xmlns:a16="http://schemas.microsoft.com/office/drawing/2014/main" id="{0A330D48-A9A4-E63F-1CF9-24C1A7989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38634" y="2816525"/>
            <a:ext cx="914400" cy="914400"/>
          </a:xfrm>
          <a:prstGeom prst="rect">
            <a:avLst/>
          </a:prstGeom>
        </p:spPr>
      </p:pic>
      <p:sp>
        <p:nvSpPr>
          <p:cNvPr id="8" name="Pravokotnik 7">
            <a:extLst>
              <a:ext uri="{FF2B5EF4-FFF2-40B4-BE49-F238E27FC236}">
                <a16:creationId xmlns:a16="http://schemas.microsoft.com/office/drawing/2014/main" id="{C0425A93-F5EA-9292-BA24-FD3C74F6E2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5969479"/>
          </a:xfrm>
          <a:prstGeom prst="rect">
            <a:avLst/>
          </a:prstGeom>
          <a:ln>
            <a:solidFill>
              <a:srgbClr val="C8B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9" name="Pravokotnik 8">
            <a:extLst>
              <a:ext uri="{FF2B5EF4-FFF2-40B4-BE49-F238E27FC236}">
                <a16:creationId xmlns:a16="http://schemas.microsoft.com/office/drawing/2014/main" id="{C6D54842-952F-36D4-B1BF-E27993DC00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90577" y="5785628"/>
            <a:ext cx="12573154" cy="1325563"/>
          </a:xfrm>
          <a:prstGeom prst="rect">
            <a:avLst/>
          </a:prstGeom>
          <a:solidFill>
            <a:srgbClr val="C8BA54"/>
          </a:solidFill>
          <a:effectLst>
            <a:outerShdw blurRad="50800" dist="50800" dir="5400000" sx="99000" sy="99000" algn="ctr" rotWithShape="0">
              <a:srgbClr val="000000"/>
            </a:outerShdw>
            <a:softEdge rad="152400"/>
          </a:effectLst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1" name="Grafika 10" descr="Crab with solid fill">
            <a:extLst>
              <a:ext uri="{FF2B5EF4-FFF2-40B4-BE49-F238E27FC236}">
                <a16:creationId xmlns:a16="http://schemas.microsoft.com/office/drawing/2014/main" id="{78181130-D8E1-1C5E-5293-944EC6D0C3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3562" y="5441794"/>
            <a:ext cx="914400" cy="914400"/>
          </a:xfrm>
          <a:prstGeom prst="rect">
            <a:avLst/>
          </a:prstGeom>
        </p:spPr>
      </p:pic>
      <p:pic>
        <p:nvPicPr>
          <p:cNvPr id="13" name="Grafika 12" descr="Fish with solid fill">
            <a:extLst>
              <a:ext uri="{FF2B5EF4-FFF2-40B4-BE49-F238E27FC236}">
                <a16:creationId xmlns:a16="http://schemas.microsoft.com/office/drawing/2014/main" id="{60AD183C-0DC1-3A97-5274-48D4FABC06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8015134" y="3713001"/>
            <a:ext cx="914400" cy="914400"/>
          </a:xfrm>
          <a:prstGeom prst="rect">
            <a:avLst/>
          </a:prstGeom>
        </p:spPr>
      </p:pic>
      <p:pic>
        <p:nvPicPr>
          <p:cNvPr id="14" name="Grafika 13" descr="Fish with solid fill">
            <a:extLst>
              <a:ext uri="{FF2B5EF4-FFF2-40B4-BE49-F238E27FC236}">
                <a16:creationId xmlns:a16="http://schemas.microsoft.com/office/drawing/2014/main" id="{FF1B579F-B395-8E76-40A1-355B5873D9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14446" y="3187060"/>
            <a:ext cx="914400" cy="914400"/>
          </a:xfrm>
          <a:prstGeom prst="rect">
            <a:avLst/>
          </a:prstGeom>
        </p:spPr>
      </p:pic>
      <p:pic>
        <p:nvPicPr>
          <p:cNvPr id="15" name="Grafika 14" descr="Fish with solid fill">
            <a:extLst>
              <a:ext uri="{FF2B5EF4-FFF2-40B4-BE49-F238E27FC236}">
                <a16:creationId xmlns:a16="http://schemas.microsoft.com/office/drawing/2014/main" id="{FC37398C-9243-2A75-6726-02171CA27A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58307" y="2856502"/>
            <a:ext cx="661116" cy="661116"/>
          </a:xfrm>
          <a:prstGeom prst="rect">
            <a:avLst/>
          </a:prstGeom>
        </p:spPr>
      </p:pic>
      <p:pic>
        <p:nvPicPr>
          <p:cNvPr id="16" name="Grafika 15" descr="Fish with solid fill">
            <a:extLst>
              <a:ext uri="{FF2B5EF4-FFF2-40B4-BE49-F238E27FC236}">
                <a16:creationId xmlns:a16="http://schemas.microsoft.com/office/drawing/2014/main" id="{6AE7B497-737C-22F1-7A6A-474ADF8B8B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19069" y="2881451"/>
            <a:ext cx="914400" cy="914400"/>
          </a:xfrm>
          <a:prstGeom prst="rect">
            <a:avLst/>
          </a:prstGeom>
        </p:spPr>
      </p:pic>
      <p:pic>
        <p:nvPicPr>
          <p:cNvPr id="26" name="Grafika 25" descr="Fish with solid fill">
            <a:extLst>
              <a:ext uri="{FF2B5EF4-FFF2-40B4-BE49-F238E27FC236}">
                <a16:creationId xmlns:a16="http://schemas.microsoft.com/office/drawing/2014/main" id="{D125ACFC-EE49-9F95-8B7B-5EA4A2F1FD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8495482" y="3326286"/>
            <a:ext cx="671998" cy="671998"/>
          </a:xfrm>
          <a:prstGeom prst="rect">
            <a:avLst/>
          </a:prstGeom>
        </p:spPr>
      </p:pic>
      <p:pic>
        <p:nvPicPr>
          <p:cNvPr id="28" name="Grafika 27" descr="Plant with solid fill">
            <a:extLst>
              <a:ext uri="{FF2B5EF4-FFF2-40B4-BE49-F238E27FC236}">
                <a16:creationId xmlns:a16="http://schemas.microsoft.com/office/drawing/2014/main" id="{3CD88FCF-7A52-F2CE-62F9-84C81E10D3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709555" y="5013990"/>
            <a:ext cx="1608305" cy="1608305"/>
          </a:xfrm>
          <a:prstGeom prst="rect">
            <a:avLst/>
          </a:prstGeom>
        </p:spPr>
      </p:pic>
      <p:pic>
        <p:nvPicPr>
          <p:cNvPr id="29" name="Grafika 28" descr="Plant with solid fill">
            <a:extLst>
              <a:ext uri="{FF2B5EF4-FFF2-40B4-BE49-F238E27FC236}">
                <a16:creationId xmlns:a16="http://schemas.microsoft.com/office/drawing/2014/main" id="{267D8F2C-8FB1-0500-E7BC-5FCC5CA097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95653" y="5399039"/>
            <a:ext cx="1608305" cy="160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25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L 0.01706 -0.00277 C 0.01953 -0.00301 0.02214 -0.00277 0.02448 -0.00393 C 0.02539 -0.00463 0.02578 -0.00717 0.02669 -0.00787 C 0.03425 -0.01412 0.03333 -0.0118 0.03854 -0.01458 C 0.04609 -0.01852 0.03997 -0.0162 0.04675 -0.01852 C 0.05247 -0.01597 0.04766 -0.01967 0.05117 -0.00787 C 0.05208 -0.00486 0.05339 -0.00231 0.05495 0 C 0.05599 0.00186 0.05938 0.00371 0.06081 0.00394 C 0.06484 0.00463 0.06875 0.00463 0.07266 0.00533 C 0.07526 0.00556 0.07761 0.00602 0.08008 0.00648 C 0.08164 0.00301 0.0832 -0.00023 0.08464 -0.00393 C 0.08672 -0.00949 0.08724 -0.01296 0.0905 -0.01597 C 0.09141 -0.01666 0.09245 -0.01689 0.09349 -0.01713 C 0.0974 -0.01828 0.10143 -0.01898 0.10534 -0.0199 C 0.1069 -0.02014 0.10833 -0.0206 0.1099 -0.02106 C 0.11797 -0.01898 0.12617 -0.01713 0.13438 -0.01458 C 0.13737 -0.01365 0.14024 -0.01064 0.14323 -0.01064 C 0.15521 -0.01018 0.16706 -0.01227 0.17891 -0.01319 C 0.18359 -0.02731 0.18503 -0.03449 0.19076 -0.0449 C 0.19167 -0.04652 0.19271 -0.04768 0.19375 -0.04884 C 0.1944 -0.04953 0.19518 -0.04977 0.19596 -0.05023 C 0.20221 -0.04606 0.20729 -0.04352 0.21302 -0.03703 C 0.21576 -0.03402 0.2181 -0.03032 0.22044 -0.02639 C 0.22109 -0.02546 0.22149 -0.02384 0.22201 -0.02245 C 0.22917 -0.02592 0.23698 -0.02662 0.24349 -0.0331 C 0.25469 -0.04421 0.25182 -0.05115 0.2569 -0.06481 C 0.25768 -0.06689 0.25846 -0.06944 0.2599 -0.0699 C 0.26367 -0.07176 0.26771 -0.07083 0.27175 -0.07129 C 0.2737 -0.07083 0.27565 -0.0706 0.27761 -0.0699 C 0.27943 -0.06944 0.28112 -0.06828 0.28281 -0.06736 C 0.28477 -0.06643 0.28685 -0.06551 0.2888 -0.06481 C 0.2918 -0.06527 0.29479 -0.06481 0.29766 -0.06597 C 0.30052 -0.06713 0.30326 -0.06898 0.30586 -0.07129 C 0.30729 -0.07268 0.30846 -0.07477 0.30964 -0.07662 C 0.31237 -0.08102 0.31315 -0.0831 0.3155 -0.08842 C 0.31576 -0.09027 0.31576 -0.09236 0.31628 -0.09375 C 0.3168 -0.09514 0.31758 -0.09652 0.31849 -0.09629 C 0.32383 -0.0956 0.32891 -0.09282 0.33412 -0.0912 C 0.3388 -0.08449 0.3457 -0.07199 0.35261 -0.06875 C 0.35651 -0.06689 0.36055 -0.06597 0.36458 -0.06481 C 0.36979 -0.06689 0.37513 -0.06805 0.38008 -0.07129 C 0.38359 -0.07338 0.38646 -0.07777 0.38984 -0.08055 C 0.39271 -0.0831 0.3957 -0.08518 0.3987 -0.08727 C 0.41016 -0.09421 0.40326 -0.08842 0.41354 -0.09375 C 0.41563 -0.0949 0.41745 -0.09629 0.41953 -0.09768 C 0.42344 -0.09606 0.42787 -0.09606 0.43138 -0.09236 C 0.43333 -0.09027 0.43359 -0.08518 0.43503 -0.08194 C 0.43607 -0.07963 0.4375 -0.07847 0.4388 -0.07662 C 0.4487 -0.08102 0.45886 -0.08379 0.46849 -0.08981 C 0.47122 -0.09143 0.47279 -0.09652 0.47513 -0.09907 C 0.48451 -0.10902 0.48008 -0.10463 0.48854 -0.11227 C 0.49232 -0.10879 0.49609 -0.10555 0.49974 -0.10162 C 0.50326 -0.09768 0.50586 -0.08958 0.51003 -0.08842 L 0.52721 -0.08449 C 0.52943 -0.08541 0.53177 -0.08541 0.53386 -0.08727 C 0.53776 -0.09027 0.54427 -0.10046 0.5487 -0.10301 C 0.55378 -0.10602 0.56576 -0.10648 0.57018 -0.10694 C 0.57344 -0.10439 0.57721 -0.10324 0.57982 -0.09907 C 0.58099 -0.09722 0.5806 -0.09375 0.5806 -0.0912 C 0.5806 -0.08541 0.58112 -0.07916 0.57982 -0.07407 C 0.57917 -0.07106 0.57682 -0.0706 0.57539 -0.06875 C 0.57409 -0.06666 0.57292 -0.06435 0.57175 -0.06203 C 0.5707 -0.05486 0.56563 -0.03472 0.57096 -0.02639 C 0.57669 -0.01759 0.59102 -0.00787 0.59102 -0.00787 C 0.59362 0 0.60143 0.0213 0.60065 0.03172 C 0.6 0.04074 0.59128 0.06042 0.58659 0.06598 C 0.5849 0.06806 0.58255 0.0676 0.5806 0.06852 C 0.57865 0.06968 0.57656 0.07084 0.57474 0.07269 C 0.5694 0.07778 0.56862 0.08079 0.56497 0.08843 C 0.56432 0.0963 0.56328 0.10417 0.56276 0.11227 C 0.56146 0.13449 0.56419 0.15834 0.55977 0.17963 C 0.55794 0.18889 0.54714 0.19445 0.54128 0.19792 C 0.52969 0.19398 0.51771 0.19213 0.50638 0.18611 C 0.49922 0.18241 0.49349 0.17246 0.48633 0.16898 L 0.47813 0.16505 C 0.47487 0.16598 0.47122 0.16436 0.46849 0.1676 C 0.46328 0.17385 0.45664 0.19537 0.45443 0.20602 C 0.45208 0.2169 0.45117 0.2257 0.44622 0.23357 C 0.44505 0.23565 0.44323 0.23635 0.4418 0.23773 C 0.42044 0.23102 0.42344 0.23519 0.4069 0.22037 C 0.40521 0.21898 0.40378 0.21736 0.40234 0.21528 C 0.39714 0.20648 0.3987 0.20371 0.39206 0.19676 C 0.38464 0.18889 0.38281 0.19005 0.37487 0.18866 C 0.37175 0.18912 0.36849 0.18889 0.36524 0.19005 C 0.36393 0.19074 0.36276 0.1926 0.36159 0.19398 C 0.35925 0.19699 0.35677 0.20093 0.35495 0.20463 C 0.35378 0.20672 0.35313 0.20926 0.35195 0.21111 C 0.34492 0.22199 0.34362 0.22176 0.33555 0.22848 C 0.32865 0.22755 0.32149 0.22894 0.31484 0.2257 C 0.3069 0.22176 0.29245 0.20718 0.29245 0.20718 C 0.29076 0.19885 0.28906 0.18912 0.28581 0.18218 C 0.28346 0.17709 0.28073 0.17246 0.27761 0.16898 C 0.27552 0.16644 0.27266 0.16644 0.27018 0.16505 C 0.25261 0.16806 0.27331 0.16204 0.2457 0.19144 C 0.24336 0.19398 0.24011 0.19769 0.2375 0.19931 C 0.23516 0.20093 0.23255 0.20209 0.23008 0.20324 C 0.21979 0.20116 0.20899 0.20209 0.19896 0.19676 C 0.19466 0.19445 0.19401 0.16852 0.19375 0.16644 C 0.19271 0.1588 0.19128 0.14167 0.18555 0.13727 C 0.18333 0.13542 0.1806 0.13658 0.17813 0.13588 C 0.17669 0.13565 0.17513 0.13519 0.1737 0.13473 C 0.1599 0.14815 0.16628 0.14121 0.14544 0.17037 C 0.14219 0.175 0.13971 0.18195 0.13581 0.18473 C 0.13112 0.18843 0.12682 0.1919 0.12175 0.19398 C 0.11615 0.1963 0.11029 0.19746 0.10469 0.19931 C 0.09766 0.19792 0.0905 0.19885 0.08386 0.19537 C 0.07747 0.19213 0.07201 0.18102 0.06758 0.17292 C 0.0668 0.16898 0.06589 0.16505 0.06524 0.16111 C 0.06419 0.15417 0.06471 0.14584 0.06237 0.13982 C 0.05443 0.11991 0.04857 0.12107 0.03711 0.11621 C 0.03086 0.11991 0.03177 0.11852 0.02591 0.13727 C 0.02292 0.14676 0.02448 0.16204 0.01927 0.1676 C 0.00964 0.17778 0.01471 0.175 0.00443 0.17686 C -0.01107 0.16945 -0.01081 0.17824 -0.01341 0.16111 C -0.0138 0.1588 -0.01393 0.15672 -0.01419 0.1544 C -0.01445 0.14167 -0.01432 0.12894 -0.01484 0.11621 C -0.0151 0.11297 -0.01536 0.10949 -0.01641 0.10695 C -0.01862 0.10162 -0.02148 0.10139 -0.02461 0.10023 C -0.02578 0.1007 -0.02721 0.10023 -0.02825 0.10162 C -0.03476 0.11019 -0.03216 0.11158 -0.03646 0.12153 C -0.03945 0.12848 -0.05286 0.14699 -0.05351 0.14792 C -0.06328 0.16158 -0.0595 0.15811 -0.06914 0.16366 C -0.07396 0.1588 -0.07747 0.15648 -0.08021 0.14653 C -0.08125 0.14306 -0.08073 0.13866 -0.08099 0.13473 C -0.08125 0.13148 -0.08151 0.12848 -0.08177 0.12547 C -0.08242 0.11667 -0.08307 0.11019 -0.08542 0.10162 C -0.08672 0.09699 -0.09154 0.09306 -0.09362 0.09098 C -0.09974 0.09769 -0.10612 0.10394 -0.11224 0.11088 C -0.14258 0.1463 -0.12435 0.13033 -0.14258 0.14514 C -0.15299 0.14167 -0.16354 0.13889 -0.17383 0.13473 C -0.17669 0.13357 -0.17969 0.13241 -0.18203 0.1294 C -0.1832 0.12755 -0.18294 0.12408 -0.18346 0.12153 C -0.18411 0.11783 -0.18489 0.11436 -0.18568 0.11088 C -0.18516 0.10301 -0.18555 0.09468 -0.18424 0.08704 C -0.18372 0.08403 -0.18151 0.08287 -0.18047 0.08056 C -0.17878 0.07686 -0.17747 0.07269 -0.17604 0.06852 C -0.17435 0.05811 -0.17122 0.0382 -0.17083 0.02894 C -0.17044 0.01898 -0.16979 0.00834 -0.17161 -0.00139 C -0.17213 -0.00439 -0.175 -0.00208 -0.17682 -0.00277 L -0.19466 -0.00787 C -0.19661 -0.00926 -0.19857 -0.01088 -0.20052 -0.0118 C -0.20495 -0.01435 -0.20963 -0.01527 -0.21393 -0.01852 C -0.21601 -0.02014 -0.2181 -0.0331 -0.21836 -0.03426 C -0.21914 -0.04282 -0.22044 -0.05092 -0.21758 -0.05949 C -0.21641 -0.06296 -0.2112 -0.06504 -0.20872 -0.06597 C -0.20273 -0.07546 -0.20169 -0.07523 -0.19831 -0.08727 C -0.19583 -0.09583 -0.19167 -0.11365 -0.19167 -0.11365 C -0.19075 -0.12106 -0.19128 -0.12129 -0.18789 -0.12801 C -0.18542 -0.13333 -0.17969 -0.14259 -0.17969 -0.14259 C -0.17721 -0.13958 -0.17461 -0.1368 -0.17226 -0.13333 C -0.16758 -0.12592 -0.16458 -0.11111 -0.16198 -0.10301 C -0.16029 -0.09814 -0.1556 -0.09051 -0.15378 -0.08727 C -0.14753 -0.09236 -0.14075 -0.09583 -0.13516 -0.10301 C -0.09088 -0.16064 -0.15482 -0.0949 -0.11068 -0.14652 C -0.10443 -0.15393 -0.09739 -0.15926 -0.09062 -0.16504 C -0.08802 -0.16736 -0.08529 -0.16967 -0.08242 -0.17037 C -0.07708 -0.17176 -0.07161 -0.17129 -0.06614 -0.17176 C -0.06367 -0.17129 -0.06094 -0.17222 -0.05872 -0.17037 C -0.05482 -0.16713 -0.05482 -0.15972 -0.05052 -0.15856 C -0.04713 -0.1574 -0.04362 -0.15764 -0.0401 -0.15717 C -0.03841 -0.1581 -0.03659 -0.15833 -0.03489 -0.15972 C -0.03229 -0.16227 -0.03008 -0.1662 -0.02747 -0.16898 C -0.02435 -0.17268 -0.02122 -0.17662 -0.01784 -0.17963 C -0.01575 -0.18148 -0.01341 -0.18217 -0.0112 -0.18356 C -0.0082 -0.18564 -0.00521 -0.18796 -0.00234 -0.19004 C 0.00104 -0.18634 0.00013 -0.18819 0.00221 -0.17963 C 0.00339 -0.1743 0.00313 -0.16921 0.00664 -0.16643 C 0.00872 -0.16458 0.01107 -0.16458 0.01328 -0.16365 C 0.01628 -0.16551 0.01953 -0.16597 0.02227 -0.16898 C 0.02761 -0.175 0.03125 -0.18564 0.03412 -0.19537 C 0.03503 -0.19838 0.03529 -0.20185 0.03633 -0.20463 C 0.03724 -0.20694 0.03893 -0.20787 0.04011 -0.20995 C 0.04271 -0.21458 0.04466 -0.22014 0.04753 -0.22453 C 0.04844 -0.22615 0.05313 -0.23171 0.0556 -0.2324 C 0.05807 -0.2331 0.06055 -0.23333 0.06302 -0.23379 C 0.06602 -0.23148 0.06914 -0.22986 0.07201 -0.22708 C 0.07487 -0.22407 0.07682 -0.2162 0.08008 -0.21666 C 0.08685 -0.21713 0.09258 -0.22546 0.0987 -0.22986 C 0.10247 -0.23773 0.1069 -0.24467 0.1099 -0.25347 C 0.11198 -0.25995 0.11211 -0.26782 0.11354 -0.27453 C 0.11628 -0.2875 0.11615 -0.28634 0.11953 -0.29444 C 0.12513 -0.28796 0.13086 -0.28102 0.13659 -0.27453 C 0.13945 -0.27129 0.14219 -0.26689 0.14544 -0.26551 C 0.15026 -0.26319 0.15534 -0.26458 0.16029 -0.26412 C 0.16823 -0.26944 0.178 -0.26944 0.18412 -0.27986 C 0.19037 -0.29051 0.18841 -0.31134 0.19453 -0.32222 L 0.19753 -0.32754 C 0.20221 -0.32523 0.20768 -0.32592 0.21159 -0.32083 C 0.21263 -0.31944 0.21849 -0.29537 0.21979 -0.29051 C 0.24102 -0.30301 0.2263 -0.29097 0.24505 -0.31689 C 0.25886 -0.33611 0.26563 -0.34305 0.27995 -0.35902 C 0.28307 -0.35648 0.28711 -0.35578 0.28958 -0.35115 C 0.29649 -0.33865 0.29857 -0.31689 0.30742 -0.30902 L 0.31771 -0.29977 " pathEditMode="relative" ptsTypes="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4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31 0.03473 L 0.02331 0.03496 L 0.04036 0.03195 C 0.04284 0.03172 0.04544 0.03195 0.04778 0.03079 C 0.0487 0.0301 0.04909 0.02755 0.05 0.02686 C 0.05755 0.02061 0.05664 0.02292 0.06185 0.02014 C 0.0694 0.01621 0.06328 0.01852 0.07005 0.01621 C 0.07578 0.01875 0.07096 0.01505 0.07448 0.02686 C 0.07539 0.02986 0.07669 0.03241 0.07825 0.03473 C 0.07929 0.03658 0.08268 0.03843 0.08411 0.03866 C 0.08815 0.03936 0.09206 0.03936 0.09596 0.04005 C 0.09857 0.04028 0.10091 0.04074 0.10338 0.04121 C 0.10495 0.03773 0.10651 0.03449 0.10794 0.03079 C 0.11002 0.02523 0.11054 0.02176 0.1138 0.01875 C 0.11471 0.01806 0.11575 0.01783 0.11679 0.0176 C 0.1207 0.01644 0.12474 0.01574 0.12864 0.01482 C 0.13021 0.01459 0.13164 0.01412 0.1332 0.01366 C 0.14127 0.01574 0.14948 0.0176 0.15768 0.02014 C 0.16067 0.02107 0.16354 0.02408 0.16653 0.02408 C 0.17851 0.02454 0.19036 0.02246 0.20221 0.02153 C 0.2069 0.00741 0.20833 0.00023 0.21406 -0.01041 C 0.21497 -0.0118 0.21601 -0.01296 0.21706 -0.01412 C 0.21771 -0.01481 0.21849 -0.01504 0.21927 -0.01551 C 0.22552 -0.01134 0.2306 -0.00879 0.23633 -0.00231 C 0.23906 0.0007 0.2414 0.0044 0.24375 0.00834 C 0.2444 0.00926 0.24479 0.01088 0.24531 0.01227 C 0.25247 0.0088 0.26028 0.00811 0.26679 0.00162 C 0.27799 -0.00949 0.27513 -0.01643 0.28021 -0.03009 C 0.28099 -0.03217 0.28177 -0.03472 0.2832 -0.03518 C 0.28698 -0.03703 0.29101 -0.03611 0.29505 -0.03657 C 0.297 -0.03611 0.29896 -0.03588 0.30091 -0.03518 C 0.30273 -0.03472 0.30442 -0.03356 0.30612 -0.03264 C 0.30807 -0.03171 0.31015 -0.03078 0.31211 -0.03009 C 0.3151 -0.03055 0.3181 -0.03009 0.32096 -0.03125 C 0.32383 -0.0324 0.32656 -0.03426 0.32916 -0.03657 C 0.3306 -0.03796 0.33177 -0.04004 0.33294 -0.04189 C 0.33567 -0.04629 0.33646 -0.04838 0.3388 -0.0537 C 0.33906 -0.05555 0.33906 -0.05764 0.33958 -0.05902 C 0.3401 -0.06041 0.34088 -0.0618 0.34179 -0.06157 C 0.34713 -0.06088 0.35221 -0.0581 0.35742 -0.05648 C 0.36211 -0.04977 0.36901 -0.03727 0.37591 -0.03402 C 0.37982 -0.03217 0.38385 -0.03125 0.38789 -0.03009 C 0.3931 -0.03217 0.39844 -0.03333 0.40338 -0.03657 C 0.4069 -0.03865 0.40976 -0.04305 0.41315 -0.04583 C 0.41601 -0.04838 0.41901 -0.05046 0.422 -0.05254 C 0.43346 -0.05949 0.42656 -0.0537 0.43685 -0.05902 C 0.43893 -0.06018 0.44075 -0.06157 0.44284 -0.06296 C 0.44674 -0.06134 0.45117 -0.06134 0.45469 -0.05764 C 0.45664 -0.05555 0.4569 -0.05046 0.45833 -0.04722 C 0.45937 -0.0449 0.46081 -0.04375 0.46211 -0.04189 C 0.472 -0.04629 0.48216 -0.04907 0.49179 -0.05509 C 0.49453 -0.05671 0.49609 -0.0618 0.49844 -0.06435 C 0.50781 -0.0743 0.50338 -0.0699 0.51185 -0.07754 C 0.51562 -0.07407 0.5194 -0.07083 0.52304 -0.06689 C 0.52656 -0.06296 0.52916 -0.05486 0.53333 -0.0537 L 0.55052 -0.04977 C 0.55273 -0.05069 0.55508 -0.05069 0.55716 -0.05254 C 0.56107 -0.05555 0.56758 -0.06574 0.572 -0.06828 C 0.57708 -0.07129 0.58906 -0.07176 0.59349 -0.07222 C 0.59674 -0.06967 0.60052 -0.06852 0.60312 -0.06435 C 0.60429 -0.0625 0.6039 -0.05902 0.6039 -0.05648 C 0.6039 -0.05069 0.60442 -0.04444 0.60312 -0.03935 C 0.60247 -0.03634 0.60013 -0.03588 0.5987 -0.03402 C 0.59739 -0.03194 0.59622 -0.02963 0.59505 -0.02731 C 0.59401 -0.02014 0.58893 -0.00023 0.59427 0.00834 C 0.6 0.01713 0.61432 0.02686 0.61432 0.02709 C 0.61692 0.03473 0.62474 0.05602 0.62396 0.06644 C 0.62331 0.07547 0.61458 0.09514 0.60989 0.1007 C 0.6082 0.10278 0.60586 0.10232 0.6039 0.10324 C 0.60195 0.1044 0.59987 0.10556 0.59804 0.10741 C 0.59271 0.1125 0.59192 0.11551 0.58828 0.12315 C 0.58763 0.13102 0.58659 0.13889 0.58607 0.14699 C 0.58476 0.16922 0.5875 0.19306 0.58307 0.21436 C 0.58125 0.22361 0.57044 0.22917 0.56458 0.23264 C 0.55299 0.22871 0.54101 0.22686 0.52969 0.22084 C 0.52252 0.21713 0.51679 0.20718 0.50963 0.20371 L 0.50143 0.19977 C 0.49817 0.2007 0.49453 0.19908 0.49179 0.20232 C 0.48659 0.20857 0.47995 0.2301 0.47773 0.24074 C 0.47539 0.25162 0.47448 0.26042 0.46953 0.26829 C 0.46836 0.27037 0.46653 0.27107 0.4651 0.27246 C 0.44375 0.26574 0.44674 0.26991 0.43021 0.2551 C 0.42851 0.25371 0.42708 0.25209 0.42565 0.25 C 0.42044 0.24121 0.422 0.23843 0.41536 0.23148 C 0.40794 0.22361 0.40612 0.22477 0.39817 0.22338 C 0.39505 0.22385 0.39179 0.22361 0.38854 0.22477 C 0.38724 0.22547 0.38607 0.22732 0.38489 0.22871 C 0.38255 0.23172 0.38008 0.23565 0.37825 0.23936 C 0.37708 0.24144 0.37643 0.24398 0.37526 0.24584 C 0.36823 0.25672 0.36692 0.25648 0.35885 0.2632 C 0.35195 0.26227 0.34479 0.26366 0.33815 0.26042 C 0.33021 0.25648 0.31575 0.2419 0.31575 0.24213 C 0.31406 0.23357 0.31237 0.22385 0.30911 0.2169 C 0.30677 0.21181 0.30403 0.20718 0.30091 0.20371 C 0.29883 0.20116 0.29596 0.20116 0.29349 0.19977 C 0.27591 0.20278 0.29661 0.19676 0.26901 0.22616 C 0.26666 0.22871 0.26341 0.23241 0.26081 0.23403 C 0.25846 0.23565 0.25586 0.23681 0.25338 0.23797 C 0.2431 0.23588 0.23229 0.23681 0.22226 0.23148 C 0.21797 0.22917 0.21732 0.20324 0.21706 0.20116 C 0.21601 0.19352 0.21458 0.17639 0.20885 0.17199 C 0.20664 0.17014 0.2039 0.1713 0.20143 0.17061 C 0.2 0.17037 0.19844 0.16991 0.197 0.16945 C 0.1832 0.18287 0.18958 0.17593 0.16875 0.2051 C 0.16549 0.20973 0.16302 0.21667 0.15911 0.21945 C 0.15442 0.22315 0.15013 0.22662 0.14505 0.22871 C 0.13945 0.23102 0.13359 0.23218 0.12799 0.23403 C 0.12096 0.23264 0.1138 0.23357 0.10716 0.2301 C 0.10078 0.22686 0.09531 0.21574 0.09088 0.20764 C 0.0901 0.20371 0.08919 0.19977 0.08854 0.19584 C 0.0875 0.18889 0.08802 0.18056 0.08567 0.17454 C 0.07773 0.15463 0.07187 0.15579 0.06041 0.15093 C 0.05416 0.15463 0.05508 0.15324 0.04922 0.17199 C 0.04622 0.18148 0.04778 0.19676 0.04258 0.20232 C 0.03294 0.2125 0.03802 0.20973 0.02773 0.21158 C 0.01224 0.20417 0.0125 0.21297 0.00989 0.19584 C 0.0095 0.19352 0.00937 0.19144 0.00911 0.18912 C 0.00885 0.17639 0.00898 0.16366 0.00846 0.15093 C 0.0082 0.14769 0.00794 0.14422 0.0069 0.14167 C 0.00469 0.13635 0.00182 0.13611 -0.0013 0.13496 C -0.00248 0.13542 -0.00391 0.13496 -0.00495 0.13635 C -0.01146 0.14491 -0.00886 0.1463 -0.01315 0.15625 C -0.01615 0.1632 -0.02956 0.18172 -0.03021 0.18264 C -0.03998 0.1963 -0.0362 0.19283 -0.04584 0.19838 C -0.05065 0.19352 -0.05417 0.19121 -0.0569 0.18125 C -0.05794 0.17778 -0.05742 0.17338 -0.05768 0.16945 C -0.05794 0.16621 -0.05821 0.1632 -0.05847 0.16019 C -0.05912 0.15139 -0.05977 0.14491 -0.06211 0.13635 C -0.06341 0.13172 -0.06823 0.12778 -0.07031 0.1257 C -0.07643 0.13241 -0.08281 0.13866 -0.08893 0.14561 C -0.11927 0.18102 -0.10104 0.16505 -0.11927 0.17986 C -0.12969 0.17639 -0.14024 0.17361 -0.15052 0.16945 C -0.15339 0.16829 -0.15638 0.16713 -0.15873 0.16412 C -0.1599 0.16227 -0.15964 0.1588 -0.16016 0.15625 C -0.16081 0.15255 -0.16159 0.14908 -0.16237 0.14561 C -0.16185 0.13773 -0.16224 0.1294 -0.16094 0.12176 C -0.16042 0.11875 -0.15821 0.1176 -0.15716 0.11528 C -0.15547 0.11158 -0.15417 0.10741 -0.15274 0.10324 C -0.15104 0.09283 -0.14792 0.07292 -0.14753 0.06366 C -0.14714 0.05371 -0.14649 0.04306 -0.14831 0.03334 C -0.14883 0.03033 -0.15169 0.03264 -0.15352 0.03195 L -0.17136 0.02686 C -0.17331 0.02547 -0.17526 0.02385 -0.17722 0.02292 C -0.18164 0.02037 -0.18633 0.01945 -0.19063 0.01621 C -0.19271 0.01459 -0.19479 0.00162 -0.19505 0.00047 C -0.19584 -0.0081 -0.19714 -0.01643 -0.19427 -0.02477 C -0.1931 -0.02824 -0.18789 -0.03032 -0.18542 -0.03125 C -0.17943 -0.04074 -0.17839 -0.04051 -0.175 -0.05254 C -0.17253 -0.06111 -0.16836 -0.07893 -0.16836 -0.0787 C -0.16745 -0.08634 -0.16797 -0.08657 -0.16459 -0.09328 C -0.16211 -0.09861 -0.15638 -0.10787 -0.15638 -0.10764 C -0.15391 -0.10486 -0.1513 -0.10208 -0.14896 -0.09861 C -0.14427 -0.0912 -0.14128 -0.07639 -0.13867 -0.06828 C -0.13698 -0.06342 -0.13229 -0.05578 -0.13047 -0.05254 C -0.12422 -0.05764 -0.11745 -0.06111 -0.11185 -0.06828 C -0.06758 -0.12592 -0.13151 -0.06018 -0.08737 -0.1118 C -0.08112 -0.11921 -0.07409 -0.12453 -0.06732 -0.13032 C -0.06472 -0.13264 -0.06198 -0.13495 -0.05912 -0.13564 C -0.05378 -0.13703 -0.04831 -0.13657 -0.04284 -0.13703 C -0.04037 -0.13657 -0.03763 -0.1375 -0.03542 -0.13564 C -0.03151 -0.1324 -0.03151 -0.125 -0.02722 -0.12384 C -0.02383 -0.12268 -0.02031 -0.12291 -0.0168 -0.12245 C -0.01511 -0.12338 -0.01328 -0.12361 -0.01159 -0.125 C -0.00899 -0.12754 -0.00677 -0.13148 -0.00417 -0.13426 C -0.00104 -0.13796 0.00208 -0.14189 0.00547 -0.1449 C 0.00755 -0.14676 0.00989 -0.14745 0.01211 -0.14884 C 0.0151 -0.15092 0.0181 -0.15324 0.02096 -0.15532 C 0.02435 -0.15162 0.02344 -0.15347 0.02552 -0.1449 C 0.02669 -0.13958 0.02643 -0.13449 0.02995 -0.13171 C 0.03203 -0.12986 0.03437 -0.12986 0.03659 -0.12893 C 0.03958 -0.13078 0.04284 -0.13125 0.04557 -0.13426 C 0.05091 -0.14027 0.05456 -0.15092 0.05742 -0.16064 C 0.05833 -0.16365 0.05859 -0.16713 0.05963 -0.1699 C 0.06054 -0.17222 0.06224 -0.17314 0.06341 -0.17523 C 0.06601 -0.17986 0.06797 -0.18541 0.07083 -0.18981 C 0.07174 -0.19143 0.07643 -0.19699 0.0789 -0.19768 C 0.08138 -0.19838 0.08385 -0.19861 0.08633 -0.19907 C 0.08932 -0.19676 0.09245 -0.19514 0.09531 -0.19236 C 0.09817 -0.18935 0.10013 -0.18148 0.10338 -0.18194 C 0.11015 -0.1824 0.11588 -0.19074 0.122 -0.19514 C 0.12578 -0.20301 0.13021 -0.20995 0.1332 -0.21875 C 0.13528 -0.22523 0.13541 -0.2331 0.13685 -0.23981 C 0.13958 -0.25277 0.13945 -0.25162 0.14284 -0.25972 C 0.14844 -0.25324 0.15416 -0.24629 0.15989 -0.23981 C 0.16276 -0.23657 0.16549 -0.23217 0.16875 -0.23078 C 0.17357 -0.22847 0.17864 -0.22986 0.18359 -0.22939 C 0.19153 -0.23472 0.2013 -0.23472 0.20742 -0.24514 C 0.21367 -0.25578 0.21172 -0.27662 0.21784 -0.2875 L 0.22083 -0.29282 C 0.22552 -0.29051 0.23099 -0.2912 0.23489 -0.28611 C 0.23594 -0.28472 0.24179 -0.26064 0.2431 -0.25578 C 0.26432 -0.26828 0.24961 -0.25625 0.26836 -0.28217 C 0.28216 -0.30139 0.28893 -0.30833 0.30325 -0.3243 C 0.30638 -0.32176 0.31041 -0.32106 0.31289 -0.31643 C 0.31979 -0.30393 0.32187 -0.28217 0.33073 -0.2743 L 0.34101 -0.26504 " pathEditMode="relative" rAng="0" ptsTypes="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8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62" y="-606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L 0.01706 -0.00277 C 0.01953 -0.00301 0.02214 -0.00277 0.02448 -0.00393 C 0.02539 -0.00463 0.02578 -0.00717 0.02669 -0.00787 C 0.03425 -0.01412 0.03333 -0.0118 0.03854 -0.01458 C 0.04609 -0.01852 0.03997 -0.0162 0.04675 -0.01852 C 0.05247 -0.01597 0.04766 -0.01967 0.05117 -0.00787 C 0.05208 -0.00486 0.05339 -0.00231 0.05495 0 C 0.05599 0.00186 0.05938 0.00371 0.06081 0.00394 C 0.06484 0.00463 0.06875 0.00463 0.07266 0.00533 C 0.07526 0.00556 0.07761 0.00602 0.08008 0.00648 C 0.08164 0.00301 0.0832 -0.00023 0.08464 -0.00393 C 0.08672 -0.00949 0.08724 -0.01296 0.0905 -0.01597 C 0.09141 -0.01666 0.09245 -0.01689 0.09349 -0.01713 C 0.0974 -0.01828 0.10143 -0.01898 0.10534 -0.0199 C 0.1069 -0.02014 0.10833 -0.0206 0.1099 -0.02106 C 0.11797 -0.01898 0.12617 -0.01713 0.13438 -0.01458 C 0.13737 -0.01365 0.14024 -0.01064 0.14323 -0.01064 C 0.15521 -0.01018 0.16706 -0.01227 0.17891 -0.01319 C 0.18359 -0.02731 0.18503 -0.03449 0.19076 -0.0449 C 0.19167 -0.04652 0.19271 -0.04768 0.19375 -0.04884 C 0.1944 -0.04953 0.19518 -0.04977 0.19596 -0.05023 C 0.20221 -0.04606 0.20729 -0.04352 0.21302 -0.03703 C 0.21576 -0.03402 0.2181 -0.03032 0.22044 -0.02639 C 0.22109 -0.02546 0.22149 -0.02384 0.22201 -0.02245 C 0.22917 -0.02592 0.23698 -0.02662 0.24349 -0.0331 C 0.25469 -0.04421 0.25182 -0.05115 0.2569 -0.06481 C 0.25768 -0.06689 0.25846 -0.06944 0.2599 -0.0699 C 0.26367 -0.07176 0.26771 -0.07083 0.27175 -0.07129 C 0.2737 -0.07083 0.27565 -0.0706 0.27761 -0.0699 C 0.27943 -0.06944 0.28112 -0.06828 0.28281 -0.06736 C 0.28477 -0.06643 0.28685 -0.06551 0.2888 -0.06481 C 0.2918 -0.06527 0.29479 -0.06481 0.29766 -0.06597 C 0.30052 -0.06713 0.30326 -0.06898 0.30586 -0.07129 C 0.30729 -0.07268 0.30846 -0.07477 0.30964 -0.07662 C 0.31237 -0.08102 0.31315 -0.0831 0.3155 -0.08842 C 0.31576 -0.09027 0.31576 -0.09236 0.31628 -0.09375 C 0.3168 -0.09514 0.31758 -0.09652 0.31849 -0.09629 C 0.32383 -0.0956 0.32891 -0.09282 0.33412 -0.0912 C 0.3388 -0.08449 0.3457 -0.07199 0.35261 -0.06875 C 0.35651 -0.06689 0.36055 -0.06597 0.36458 -0.06481 C 0.36979 -0.06689 0.37513 -0.06805 0.38008 -0.07129 C 0.38359 -0.07338 0.38646 -0.07777 0.38984 -0.08055 C 0.39271 -0.0831 0.3957 -0.08518 0.3987 -0.08727 C 0.41016 -0.09421 0.40326 -0.08842 0.41354 -0.09375 C 0.41563 -0.0949 0.41745 -0.09629 0.41953 -0.09768 C 0.42344 -0.09606 0.42787 -0.09606 0.43138 -0.09236 C 0.43333 -0.09027 0.43359 -0.08518 0.43503 -0.08194 C 0.43607 -0.07963 0.4375 -0.07847 0.4388 -0.07662 C 0.4487 -0.08102 0.45886 -0.08379 0.46849 -0.08981 C 0.47122 -0.09143 0.47279 -0.09652 0.47513 -0.09907 C 0.48451 -0.10902 0.48008 -0.10463 0.48854 -0.11227 C 0.49232 -0.10879 0.49609 -0.10555 0.49974 -0.10162 C 0.50326 -0.09768 0.50586 -0.08958 0.51003 -0.08842 L 0.52721 -0.08449 C 0.52943 -0.08541 0.53177 -0.08541 0.53386 -0.08727 C 0.53776 -0.09027 0.54427 -0.10046 0.5487 -0.10301 C 0.55378 -0.10602 0.56576 -0.10648 0.57018 -0.10694 C 0.57344 -0.10439 0.57721 -0.10324 0.57982 -0.09907 C 0.58099 -0.09722 0.5806 -0.09375 0.5806 -0.0912 C 0.5806 -0.08541 0.58112 -0.07916 0.57982 -0.07407 C 0.57917 -0.07106 0.57682 -0.0706 0.57539 -0.06875 C 0.57409 -0.06666 0.57292 -0.06435 0.57175 -0.06203 C 0.5707 -0.05486 0.56563 -0.03472 0.57096 -0.02639 C 0.57669 -0.01759 0.59102 -0.00787 0.59102 -0.00787 C 0.59362 0 0.60143 0.0213 0.60065 0.03172 C 0.6 0.04074 0.59128 0.06042 0.58659 0.06598 C 0.5849 0.06806 0.58255 0.0676 0.5806 0.06852 C 0.57865 0.06968 0.57656 0.07084 0.57474 0.07269 C 0.5694 0.07778 0.56862 0.08079 0.56497 0.08843 C 0.56432 0.0963 0.56328 0.10417 0.56276 0.11227 C 0.56146 0.13449 0.56419 0.15834 0.55977 0.17963 C 0.55794 0.18889 0.54714 0.19445 0.54128 0.19792 C 0.52969 0.19398 0.51771 0.19213 0.50638 0.18611 C 0.49922 0.18241 0.49349 0.17246 0.48633 0.16898 L 0.47813 0.16505 C 0.47487 0.16598 0.47122 0.16436 0.46849 0.1676 C 0.46328 0.17385 0.45664 0.19537 0.45443 0.20602 C 0.45208 0.2169 0.45117 0.2257 0.44622 0.23357 C 0.44505 0.23565 0.44323 0.23635 0.4418 0.23773 C 0.42044 0.23102 0.42344 0.23519 0.4069 0.22037 C 0.40521 0.21898 0.40378 0.21736 0.40234 0.21528 C 0.39714 0.20648 0.3987 0.20371 0.39206 0.19676 C 0.38464 0.18889 0.38281 0.19005 0.37487 0.18866 C 0.37175 0.18912 0.36849 0.18889 0.36524 0.19005 C 0.36393 0.19074 0.36276 0.1926 0.36159 0.19398 C 0.35925 0.19699 0.35677 0.20093 0.35495 0.20463 C 0.35378 0.20672 0.35313 0.20926 0.35195 0.21111 C 0.34492 0.22199 0.34362 0.22176 0.33555 0.22848 C 0.32865 0.22755 0.32149 0.22894 0.31484 0.2257 C 0.3069 0.22176 0.29245 0.20718 0.29245 0.20718 C 0.29076 0.19885 0.28906 0.18912 0.28581 0.18218 C 0.28346 0.17709 0.28073 0.17246 0.27761 0.16898 C 0.27552 0.16644 0.27266 0.16644 0.27018 0.16505 C 0.25261 0.16806 0.27331 0.16204 0.2457 0.19144 C 0.24336 0.19398 0.24011 0.19769 0.2375 0.19931 C 0.23516 0.20093 0.23255 0.20209 0.23008 0.20324 C 0.21979 0.20116 0.20899 0.20209 0.19896 0.19676 C 0.19466 0.19445 0.19401 0.16852 0.19375 0.16644 C 0.19271 0.1588 0.19128 0.14167 0.18555 0.13727 C 0.18333 0.13542 0.1806 0.13658 0.17813 0.13588 C 0.17669 0.13565 0.17513 0.13519 0.1737 0.13473 C 0.1599 0.14815 0.16628 0.14121 0.14544 0.17037 C 0.14219 0.175 0.13971 0.18195 0.13581 0.18473 C 0.13112 0.18843 0.12682 0.1919 0.12175 0.19398 C 0.11615 0.1963 0.11029 0.19746 0.10469 0.19931 C 0.09766 0.19792 0.0905 0.19885 0.08386 0.19537 C 0.07747 0.19213 0.07201 0.18102 0.06758 0.17292 C 0.0668 0.16898 0.06589 0.16505 0.06524 0.16111 C 0.06419 0.15417 0.06471 0.14584 0.06237 0.13982 C 0.05443 0.11991 0.04857 0.12107 0.03711 0.11621 C 0.03086 0.11991 0.03177 0.11852 0.02591 0.13727 C 0.02292 0.14676 0.02448 0.16204 0.01927 0.1676 C 0.00964 0.17778 0.01471 0.175 0.00443 0.17686 C -0.01107 0.16945 -0.01081 0.17824 -0.01341 0.16111 C -0.0138 0.1588 -0.01393 0.15672 -0.01419 0.1544 C -0.01445 0.14167 -0.01432 0.12894 -0.01484 0.11621 C -0.0151 0.11297 -0.01536 0.10949 -0.01641 0.10695 C -0.01862 0.10162 -0.02148 0.10139 -0.02461 0.10023 C -0.02578 0.1007 -0.02721 0.10023 -0.02825 0.10162 C -0.03476 0.11019 -0.03216 0.11158 -0.03646 0.12153 C -0.03945 0.12848 -0.05286 0.14699 -0.05351 0.14792 C -0.06328 0.16158 -0.0595 0.15811 -0.06914 0.16366 C -0.07396 0.1588 -0.07747 0.15648 -0.08021 0.14653 C -0.08125 0.14306 -0.08073 0.13866 -0.08099 0.13473 C -0.08125 0.13148 -0.08151 0.12848 -0.08177 0.12547 C -0.08242 0.11667 -0.08307 0.11019 -0.08542 0.10162 C -0.08672 0.09699 -0.09154 0.09306 -0.09362 0.09098 C -0.09974 0.09769 -0.10612 0.10394 -0.11224 0.11088 C -0.14258 0.1463 -0.12435 0.13033 -0.14258 0.14514 C -0.15299 0.14167 -0.16354 0.13889 -0.17383 0.13473 C -0.17669 0.13357 -0.17969 0.13241 -0.18203 0.1294 C -0.1832 0.12755 -0.18294 0.12408 -0.18346 0.12153 C -0.18411 0.11783 -0.18489 0.11436 -0.18568 0.11088 C -0.18516 0.10301 -0.18555 0.09468 -0.18424 0.08704 C -0.18372 0.08403 -0.18151 0.08287 -0.18047 0.08056 C -0.17878 0.07686 -0.17747 0.07269 -0.17604 0.06852 C -0.17435 0.05811 -0.17122 0.0382 -0.17083 0.02894 C -0.17044 0.01898 -0.16979 0.00834 -0.17161 -0.00139 C -0.17213 -0.00439 -0.175 -0.00208 -0.17682 -0.00277 L -0.19466 -0.00787 C -0.19661 -0.00926 -0.19857 -0.01088 -0.20052 -0.0118 C -0.20495 -0.01435 -0.20963 -0.01527 -0.21393 -0.01852 C -0.21601 -0.02014 -0.2181 -0.0331 -0.21836 -0.03426 C -0.21914 -0.04282 -0.22044 -0.05092 -0.21758 -0.05949 C -0.21641 -0.06296 -0.2112 -0.06504 -0.20872 -0.06597 C -0.20273 -0.07546 -0.20169 -0.07523 -0.19831 -0.08727 C -0.19583 -0.09583 -0.19167 -0.11365 -0.19167 -0.11365 C -0.19075 -0.12106 -0.19128 -0.12129 -0.18789 -0.12801 C -0.18542 -0.13333 -0.17969 -0.14259 -0.17969 -0.14259 C -0.17721 -0.13958 -0.17461 -0.1368 -0.17226 -0.13333 C -0.16758 -0.12592 -0.16458 -0.11111 -0.16198 -0.10301 C -0.16029 -0.09814 -0.1556 -0.09051 -0.15378 -0.08727 C -0.14753 -0.09236 -0.14075 -0.09583 -0.13516 -0.10301 C -0.09088 -0.16064 -0.15482 -0.0949 -0.11068 -0.14652 C -0.10443 -0.15393 -0.09739 -0.15926 -0.09062 -0.16504 C -0.08802 -0.16736 -0.08529 -0.16967 -0.08242 -0.17037 C -0.07708 -0.17176 -0.07161 -0.17129 -0.06614 -0.17176 C -0.06367 -0.17129 -0.06094 -0.17222 -0.05872 -0.17037 C -0.05482 -0.16713 -0.05482 -0.15972 -0.05052 -0.15856 C -0.04713 -0.1574 -0.04362 -0.15764 -0.0401 -0.15717 C -0.03841 -0.1581 -0.03659 -0.15833 -0.03489 -0.15972 C -0.03229 -0.16227 -0.03008 -0.1662 -0.02747 -0.16898 C -0.02435 -0.17268 -0.02122 -0.17662 -0.01784 -0.17963 C -0.01575 -0.18148 -0.01341 -0.18217 -0.0112 -0.18356 C -0.0082 -0.18564 -0.00521 -0.18796 -0.00234 -0.19004 C 0.00104 -0.18634 0.00013 -0.18819 0.00221 -0.17963 C 0.00339 -0.1743 0.00313 -0.16921 0.00664 -0.16643 C 0.00872 -0.16458 0.01107 -0.16458 0.01328 -0.16365 C 0.01628 -0.16551 0.01953 -0.16597 0.02227 -0.16898 C 0.02761 -0.175 0.03125 -0.18564 0.03412 -0.19537 C 0.03503 -0.19838 0.03529 -0.20185 0.03633 -0.20463 C 0.03724 -0.20694 0.03893 -0.20787 0.04011 -0.20995 C 0.04271 -0.21458 0.04466 -0.22014 0.04753 -0.22453 C 0.04844 -0.22615 0.05313 -0.23171 0.0556 -0.2324 C 0.05807 -0.2331 0.06055 -0.23333 0.06302 -0.23379 C 0.06602 -0.23148 0.06914 -0.22986 0.07201 -0.22708 C 0.07487 -0.22407 0.07682 -0.2162 0.08008 -0.21666 C 0.08685 -0.21713 0.09258 -0.22546 0.0987 -0.22986 C 0.10247 -0.23773 0.1069 -0.24467 0.1099 -0.25347 C 0.11198 -0.25995 0.11211 -0.26782 0.11354 -0.27453 C 0.11628 -0.2875 0.11615 -0.28634 0.11953 -0.29444 C 0.12513 -0.28796 0.13086 -0.28102 0.13659 -0.27453 C 0.13945 -0.27129 0.14219 -0.26689 0.14544 -0.26551 C 0.15026 -0.26319 0.15534 -0.26458 0.16029 -0.26412 C 0.16823 -0.26944 0.178 -0.26944 0.18412 -0.27986 C 0.19037 -0.29051 0.18841 -0.31134 0.19453 -0.32222 L 0.19753 -0.32754 C 0.20221 -0.32523 0.20768 -0.32592 0.21159 -0.32083 C 0.21263 -0.31944 0.21849 -0.29537 0.21979 -0.29051 C 0.24102 -0.30301 0.2263 -0.29097 0.24505 -0.31689 C 0.25886 -0.33611 0.26563 -0.34305 0.27995 -0.35902 C 0.28307 -0.35648 0.28711 -0.35578 0.28958 -0.35115 C 0.29649 -0.33865 0.29857 -0.31689 0.30742 -0.30902 L 0.31771 -0.29977 " pathEditMode="relative" ptsTypes="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10" dur="4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5 0.00555 L 0.0375 0.00578 C 0.03998 0.00509 0.04271 0.00555 0.04506 0.00416 C 0.04792 0.00254 0.05013 -0.00116 0.05274 -0.00348 C 0.05469 -0.0051 0.05677 -0.00649 0.05873 -0.00788 C 0.05899 0.00069 0.05625 0.01134 0.05964 0.01782 C 0.06185 0.02222 0.06615 0.01458 0.06901 0.0118 C 0.07305 0.00763 0.08008 -0.00348 0.08008 -0.00325 C 0.07917 0.00416 0.07539 0.0125 0.07748 0.01921 C 0.07917 0.02476 0.08425 0.02314 0.08776 0.02222 C 0.09844 0.0199 0.10873 0.01388 0.11927 0.01018 C 0.12175 0.00925 0.12435 0.00925 0.12696 0.00879 C 0.12748 0.01481 0.12592 0.02291 0.12865 0.02685 C 0.13086 0.03009 0.13438 0.02523 0.13711 0.02384 C 0.17474 0.00462 0.15378 0.0125 0.16862 0.00717 C 0.16953 0.01574 0.16888 0.02523 0.17123 0.03287 C 0.17201 0.03541 0.17305 0.02824 0.17448 0.02685 C 0.17969 0.02199 0.18855 0.01782 0.19427 0.01481 C 0.19453 0.02175 0.19115 0.03449 0.19506 0.03587 C 0.20912 0.0412 0.23099 0.02384 0.24453 0.01481 C 0.24506 0.01875 0.24571 0.02291 0.24623 0.02685 C 0.24688 0.03194 0.24636 0.03773 0.24792 0.04212 C 0.24857 0.04375 0.25026 0.04097 0.25131 0.0405 C 0.25586 0.03587 0.26029 0.03125 0.26498 0.02685 C 0.29545 -0.00139 0.28217 0.01412 0.2931 0.00115 C 0.29336 0.00925 0.29349 0.01736 0.29401 0.02546 C 0.29427 0.03101 0.29297 0.03888 0.29571 0.04212 C 0.29766 0.04444 0.29922 0.03564 0.30157 0.03449 C 0.31433 0.02847 0.3375 0.02523 0.35105 0.02222 C 0.35235 0.02199 0.35391 0.02129 0.35521 0.02083 C 0.3556 0.02777 0.35521 0.03518 0.35612 0.04212 C 0.35651 0.04444 0.3573 0.04791 0.35873 0.04814 C 0.36224 0.04861 0.3655 0.04513 0.36888 0.04351 C 0.37331 0.03657 0.37774 0.02916 0.38256 0.02222 C 0.38412 0.0199 0.38763 0.0162 0.38763 0.01643 C 0.38815 0.01851 0.3918 0.05046 0.3987 0.05115 C 0.40196 0.05138 0.41784 0.03263 0.41914 0.03148 C 0.43217 0.01967 0.4323 0.02037 0.44375 0.01481 C 0.44427 0.02685 0.43802 0.0493 0.44467 0.05115 C 0.45651 0.05439 0.48855 0.02592 0.50365 0.01319 C 0.50417 0.02222 0.50417 0.03148 0.50534 0.0405 C 0.5056 0.04328 0.50625 0.04907 0.50782 0.04814 C 0.51211 0.04513 0.5142 0.03611 0.5181 0.03148 C 0.52917 0.01805 0.52956 0.01828 0.53763 0.01481 C 0.53855 0.02893 0.53802 0.04351 0.54024 0.05717 C 0.54063 0.05972 0.54323 0.05717 0.54453 0.05555 C 0.54935 0.05 0.55326 0.04166 0.55808 0.03587 C 0.57188 0.0199 0.57292 0.02013 0.58451 0.01319 C 0.58477 0.02291 0.58464 0.0324 0.58542 0.04212 C 0.58568 0.04513 0.58529 0.05092 0.58698 0.05115 C 0.59245 0.05208 0.59779 0.04699 0.60326 0.04513 C 0.61381 0.03657 0.62435 0.02824 0.6349 0.01921 C 0.65404 0.00254 0.64102 0.01041 0.64935 0.00555 C 0.64961 0.01481 0.64935 0.02384 0.65013 0.03287 C 0.65052 0.03726 0.65039 0.04351 0.65274 0.04513 C 0.65612 0.04745 0.66016 0.04305 0.66381 0.04212 C 0.6987 0.00393 0.68542 0.01597 0.70222 0.00115 C 0.70782 0.01597 0.70222 -0.00047 0.7056 0.0405 C 0.70573 0.04282 0.70664 0.04444 0.70717 0.04652 C 0.71211 0.04398 0.71693 0.04236 0.72175 0.03888 C 0.73881 0.02708 0.77292 0.00115 0.77292 0.00138 C 0.77305 0.01111 0.77071 0.02291 0.7737 0.03148 C 0.77526 0.03587 0.77969 0.02986 0.78217 0.02685 C 0.78828 0.01921 0.79297 0.00879 0.79831 -0.00047 C 0.80547 0.02939 0.80508 0.01805 0.80508 0.03148 " pathEditMode="relative" rAng="0" ptsTypes="AAAAAAAAAAAAAAAAAAAAAAAAAAAAAAAAAAAAAAAAAAAAAAAAAAAAAAAAAAAAAAAAA">
                                      <p:cBhvr>
                                        <p:cTn id="12" dur="5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85" y="19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07 -0.02709 L 0.00807 -0.02685 C 1.04167E-6 -0.01736 -0.00586 0.00231 -0.01159 -0.01644 C -0.01276 -0.02014 -0.01276 -0.02454 -0.01328 -0.02847 C -0.01354 -0.0331 -0.01367 -0.03773 -0.01419 -0.04213 C -0.01432 -0.04375 -0.01432 -0.04584 -0.01497 -0.04676 C -0.01589 -0.04792 -0.01732 -0.04769 -0.01836 -0.04815 C -0.02096 -0.04769 -0.0237 -0.04838 -0.02604 -0.04676 C -0.02891 -0.04468 -0.03789 -0.03172 -0.04063 -0.02847 C -0.05573 -0.01019 -0.05 -0.01412 -0.06185 -0.0088 C -0.06641 -0.00926 -0.07109 -0.0088 -0.07552 -0.01042 C -0.07669 -0.01088 -0.07734 -0.0132 -0.078 -0.01482 C -0.07904 -0.01713 -0.0832 -0.02847 -0.08399 -0.03148 C -0.08477 -0.03403 -0.0849 -0.03681 -0.08568 -0.03912 C -0.08867 -0.04769 -0.09271 -0.04445 -0.09857 -0.04514 C -0.1013 -0.04676 -0.10404 -0.0507 -0.10703 -0.04977 C -0.11003 -0.04884 -0.11302 -0.04514 -0.11471 -0.04074 C -0.11979 -0.02755 -0.11693 -0.01528 -0.11979 -0.00139 C -0.12162 0.00764 -0.12982 0.02847 -0.13425 0.03356 C -0.13646 0.03611 -0.13945 0.03449 -0.14193 0.03518 C -0.14596 0.03403 -0.15026 0.03495 -0.15391 0.03194 C -0.16537 0.02315 -0.16706 0.01666 -0.17344 0.00185 C -0.17774 -0.01968 -0.17604 -0.04005 -0.18802 -0.04676 C -0.19232 -0.04908 -0.19662 -0.04977 -0.20091 -0.05116 C -0.20339 -0.0507 -0.20612 -0.05162 -0.20859 -0.04977 C -0.2112 -0.04746 -0.21328 -0.04306 -0.21537 -0.03912 C -0.22031 -0.0294 -0.22357 -0.01621 -0.22982 -0.0088 L -0.24011 0.00324 C -0.24753 -0.00278 -0.25625 -0.00486 -0.26211 -0.01482 C -0.26667 -0.02292 -0.26628 -0.03634 -0.26888 -0.04676 C -0.26992 -0.0507 -0.27188 -0.05371 -0.27318 -0.05741 C -0.28177 -0.08102 -0.26992 -0.05301 -0.28346 -0.08334 C -0.28854 -0.08102 -0.29401 -0.08102 -0.2987 -0.07732 C -0.30274 -0.07361 -0.30547 -0.0669 -0.30899 -0.06181 C -0.3099 -0.06088 -0.3168 -0.05255 -0.31836 -0.05116 C -0.32057 -0.04954 -0.32279 -0.04746 -0.32513 -0.04676 C -0.33138 -0.04491 -0.34388 -0.04375 -0.34388 -0.04352 C -0.35117 -0.04792 -0.35339 -0.04815 -0.36016 -0.06181 C -0.36511 -0.07246 -0.37162 -0.10278 -0.3737 -0.11366 C -0.37539 -0.12176 -0.37643 -0.13079 -0.378 -0.13912 C -0.37865 -0.14283 -0.37904 -0.14699 -0.3806 -0.14977 C -0.38346 -0.15486 -0.38737 -0.15787 -0.39076 -0.16181 L -0.40951 -0.15579 C -0.41185 -0.15486 -0.41406 -0.15255 -0.41641 -0.15278 C -0.42331 -0.15371 -0.42995 -0.15672 -0.43685 -0.1588 C -0.43789 -0.16181 -0.43997 -0.16435 -0.44024 -0.16783 C -0.44115 -0.18472 -0.43854 -0.18611 -0.43516 -0.19815 C -0.43438 -0.20093 -0.43399 -0.20324 -0.43346 -0.20602 C -0.43307 -0.2088 -0.43281 -0.21204 -0.43255 -0.21482 C -0.43177 -0.22292 -0.42995 -0.23079 -0.42995 -0.23912 C -0.42995 -0.24213 -0.43086 -0.24607 -0.43255 -0.24676 C -0.44323 -0.25047 -0.45417 -0.24977 -0.46497 -0.25116 C -0.46458 -0.25625 -0.46537 -0.26181 -0.46406 -0.26644 C -0.46289 -0.2706 -0.45977 -0.27176 -0.45807 -0.27547 C -0.45677 -0.27847 -0.45638 -0.28264 -0.4556 -0.28611 C -0.45287 -0.3088 -0.45052 -0.31736 -0.45469 -0.34352 C -0.45547 -0.34884 -0.45781 -0.35371 -0.46068 -0.35579 C -0.46576 -0.35926 -0.47149 -0.35787 -0.47682 -0.3588 C -0.47826 -0.36227 -0.48008 -0.36551 -0.48112 -0.36945 C -0.48307 -0.37639 -0.48333 -0.38172 -0.48203 -0.38912 C -0.48138 -0.39236 -0.48021 -0.39514 -0.47943 -0.39815 C -0.47878 -0.40116 -0.47826 -0.40417 -0.47774 -0.40718 C -0.47643 -0.42871 -0.47435 -0.43982 -0.48711 -0.46181 C -0.49102 -0.46852 -0.49792 -0.46482 -0.50326 -0.46621 L -0.51003 -0.4632 " pathEditMode="relative" rAng="0" ptsTypes="AAAAAAAAAAAAAAAAAAAAAAAAAAAAAAAAAAAAAAAAAAAAAAAAAAAAAAAAAAAAAAAAA">
                                      <p:cBhvr>
                                        <p:cTn id="14" dur="4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11" y="-1884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807 0.00972 -0.01393 0.0294 -0.01966 0.01065 C -0.02084 0.00694 -0.02084 0.00254 -0.02136 -0.00139 C -0.02162 -0.00602 -0.02175 -0.01065 -0.02227 -0.01505 C -0.0224 -0.01667 -0.0224 -0.01875 -0.02305 -0.01968 C -0.02396 -0.02083 -0.02539 -0.0206 -0.02643 -0.02107 C -0.02904 -0.0206 -0.03177 -0.0213 -0.03412 -0.01968 C -0.03698 -0.01759 -0.04597 -0.00463 -0.0487 -0.00139 C -0.0638 0.0169 -0.05807 0.01296 -0.06992 0.01829 C -0.07448 0.01782 -0.07917 0.01829 -0.0836 0.01667 C -0.08477 0.0162 -0.08542 0.01389 -0.08607 0.01227 C -0.08711 0.00995 -0.09128 -0.00139 -0.09206 -0.0044 C -0.09284 -0.00695 -0.09297 -0.00972 -0.09375 -0.01204 C -0.09675 -0.0206 -0.10078 -0.01736 -0.10664 -0.01806 C -0.10938 -0.01968 -0.11211 -0.02361 -0.11511 -0.02269 C -0.1181 -0.02176 -0.1211 -0.01806 -0.12279 -0.01366 C -0.12787 -0.00046 -0.125 0.0118 -0.12787 0.02569 C -0.12969 0.03472 -0.13789 0.05555 -0.14232 0.06065 C -0.14453 0.06319 -0.14753 0.06157 -0.15 0.06227 C -0.15404 0.06111 -0.15834 0.06204 -0.16198 0.05903 C -0.17344 0.05023 -0.17513 0.04375 -0.18151 0.02893 C -0.18581 0.00741 -0.18412 -0.01296 -0.1961 -0.01968 C -0.20026 -0.02199 -0.20456 -0.02269 -0.20886 -0.02408 C -0.21146 -0.02361 -0.21419 -0.02454 -0.21654 -0.02269 C -0.21927 -0.02037 -0.22123 -0.01597 -0.22331 -0.01204 C -0.22839 -0.00232 -0.23164 0.01088 -0.23776 0.01829 L -0.24805 0.03032 C -0.25547 0.0243 -0.26432 0.02222 -0.27018 0.01227 C -0.27474 0.00417 -0.27435 -0.00926 -0.27695 -0.01968 C -0.278 -0.02361 -0.27995 -0.02662 -0.28125 -0.03033 C -0.28985 -0.05394 -0.278 -0.02593 -0.29154 -0.05602 C -0.29662 -0.05394 -0.30209 -0.05394 -0.30677 -0.05 C -0.31081 -0.04653 -0.31354 -0.03958 -0.31706 -0.03472 C -0.31797 -0.03357 -0.32487 -0.02546 -0.32643 -0.02408 C -0.32865 -0.02246 -0.33086 -0.02037 -0.3332 -0.01968 C -0.33945 -0.01783 -0.35195 -0.01667 -0.35195 -0.01667 C -0.35925 -0.02083 -0.36146 -0.02107 -0.36823 -0.03472 C -0.37318 -0.04514 -0.37969 -0.0757 -0.38177 -0.08634 C -0.38347 -0.09468 -0.38451 -0.10347 -0.38607 -0.11204 C -0.38672 -0.11574 -0.38711 -0.11991 -0.38867 -0.12269 C -0.39154 -0.12778 -0.39544 -0.13079 -0.39883 -0.13472 L -0.41758 -0.12871 C -0.41992 -0.12778 -0.42214 -0.12546 -0.42448 -0.1257 C -0.43138 -0.12639 -0.43802 -0.12963 -0.44492 -0.13171 C -0.44597 -0.13472 -0.44805 -0.13727 -0.44831 -0.14074 C -0.44922 -0.15764 -0.44662 -0.15903 -0.44323 -0.17107 C -0.44245 -0.17361 -0.44206 -0.17616 -0.44154 -0.17871 C -0.44115 -0.18171 -0.44089 -0.18472 -0.44063 -0.18773 C -0.43985 -0.19583 -0.43802 -0.20371 -0.43802 -0.21204 C -0.43802 -0.21505 -0.43893 -0.21898 -0.44063 -0.21968 C -0.4513 -0.22338 -0.46224 -0.22269 -0.47305 -0.22408 C -0.47266 -0.22917 -0.47344 -0.23472 -0.47214 -0.23935 C -0.47097 -0.24352 -0.46784 -0.24468 -0.46615 -0.24838 C -0.46485 -0.25139 -0.46445 -0.25556 -0.46367 -0.25903 C -0.46094 -0.28171 -0.4586 -0.29028 -0.46276 -0.31644 C -0.46354 -0.32176 -0.46589 -0.32662 -0.46875 -0.32871 C -0.47383 -0.33218 -0.47956 -0.33079 -0.4849 -0.33171 C -0.48633 -0.33519 -0.48815 -0.33843 -0.48919 -0.34236 C -0.49115 -0.34931 -0.49141 -0.35463 -0.49011 -0.36204 C -0.48945 -0.36528 -0.48828 -0.36806 -0.4875 -0.37107 C -0.48685 -0.37408 -0.48633 -0.37708 -0.48581 -0.38009 C -0.48451 -0.40162 -0.48242 -0.41273 -0.49518 -0.43472 C -0.49909 -0.44144 -0.50599 -0.43773 -0.51133 -0.43912 L -0.5181 -0.43611 " pathEditMode="relative" ptsTypes="AAAAAAAAAAAAAAAAAAAAAAAAAAAAAAAAAAAAAAAAAAAAAAAAAAAAAAAAAAAAAAAAA">
                                      <p:cBhvr>
                                        <p:cTn id="16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91FDDC-1990-04EA-262D-ADACC6AD8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17D4BE8-2FC1-D0C6-58D9-2EC35EA39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6854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649494-CF3B-D04A-19A4-65F7FB229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3C74948-FCC4-8FB5-9B39-ABE52238C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46068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Širokozaslonsko</PresentationFormat>
  <Paragraphs>1</Paragraphs>
  <Slides>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Officeova tema</vt:lpstr>
      <vt:lpstr>PowerPointova predstavitev</vt:lpstr>
      <vt:lpstr> 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dijak</dc:creator>
  <cp:lastModifiedBy>dijak</cp:lastModifiedBy>
  <cp:revision>1</cp:revision>
  <dcterms:created xsi:type="dcterms:W3CDTF">2026-09-25T06:34:24Z</dcterms:created>
  <dcterms:modified xsi:type="dcterms:W3CDTF">2026-09-25T06:40:25Z</dcterms:modified>
</cp:coreProperties>
</file>