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F545CA1-90C2-B48E-C265-A7E49C18BD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2FF1B28C-E11B-B599-2A03-3109E6D7AB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l-SI"/>
              <a:t>Kliknite, če želite urediti slog podnaslova matrice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9B95063F-D49C-B81D-0B1D-4F4299BD49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2AD6E-F567-4698-8472-1D937AC32D5A}" type="datetimeFigureOut">
              <a:rPr lang="sl-SI" smtClean="0"/>
              <a:t>25. 09. 2026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27CC3C4B-F178-658B-C361-EDB4CDA541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E2D9D4AD-3D85-6D76-5C26-BF758AAFCD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B24AC-A4DF-4FC4-8C6B-0E2C5ABB1793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9721482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6BC0692-CEA7-9888-A4EA-7A08C3521B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72BD4843-FDEA-A912-049B-125BC471BC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B16351A0-D876-CF7C-54DA-5322363971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2AD6E-F567-4698-8472-1D937AC32D5A}" type="datetimeFigureOut">
              <a:rPr lang="sl-SI" smtClean="0"/>
              <a:t>25. 09. 2026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D53CCEA1-E77A-D22A-FF1A-D4FB00036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3B428692-E800-1DA8-AC1E-B165EC7D7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B24AC-A4DF-4FC4-8C6B-0E2C5ABB1793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9181156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01AED01-687A-30A6-84EF-125CA262EC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E7BB3E59-DB63-26B5-3FB2-46908A3506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E514134C-84F2-AD3B-83B8-5520198076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2AD6E-F567-4698-8472-1D937AC32D5A}" type="datetimeFigureOut">
              <a:rPr lang="sl-SI" smtClean="0"/>
              <a:t>25. 09. 2026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511B8755-A414-947A-1450-B98892C2A5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FC913D48-3599-CCB5-632B-E5CC4CD4DE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B24AC-A4DF-4FC4-8C6B-0E2C5ABB1793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6467940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FDEB998-D8D6-5DF9-4756-4B1112F520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CFFF2FCA-7221-6954-28EC-4B1F114F259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vsebine 3">
            <a:extLst>
              <a:ext uri="{FF2B5EF4-FFF2-40B4-BE49-F238E27FC236}">
                <a16:creationId xmlns:a16="http://schemas.microsoft.com/office/drawing/2014/main" id="{06FB9726-7322-E5BC-14DD-A98A042C36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7AF8CC68-182A-7CE6-A1DB-10AF1E12B3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2AD6E-F567-4698-8472-1D937AC32D5A}" type="datetimeFigureOut">
              <a:rPr lang="sl-SI" smtClean="0"/>
              <a:t>25. 09. 2026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9528D04E-281E-F83F-793F-08BDBBDBBB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58312F71-EF1F-2E13-BBE2-08FFDB8313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B24AC-A4DF-4FC4-8C6B-0E2C5ABB1793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301308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0A98BA8-C7CA-D8C9-E95B-4A333F19F3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B982503B-EA16-B5E3-3877-65081BC707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4" name="Označba mesta vsebine 3">
            <a:extLst>
              <a:ext uri="{FF2B5EF4-FFF2-40B4-BE49-F238E27FC236}">
                <a16:creationId xmlns:a16="http://schemas.microsoft.com/office/drawing/2014/main" id="{17F73FC8-515D-0700-19B6-818EF0FCC0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značba mesta besedila 4">
            <a:extLst>
              <a:ext uri="{FF2B5EF4-FFF2-40B4-BE49-F238E27FC236}">
                <a16:creationId xmlns:a16="http://schemas.microsoft.com/office/drawing/2014/main" id="{A76CB252-7490-4169-C3B0-E80602E562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6" name="Označba mesta vsebine 5">
            <a:extLst>
              <a:ext uri="{FF2B5EF4-FFF2-40B4-BE49-F238E27FC236}">
                <a16:creationId xmlns:a16="http://schemas.microsoft.com/office/drawing/2014/main" id="{AFEC44B9-5356-9D8B-9DA9-C2B108ACBB1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7" name="Označba mesta datuma 6">
            <a:extLst>
              <a:ext uri="{FF2B5EF4-FFF2-40B4-BE49-F238E27FC236}">
                <a16:creationId xmlns:a16="http://schemas.microsoft.com/office/drawing/2014/main" id="{0ED5115E-6E86-057D-256E-2BAA8B4176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2AD6E-F567-4698-8472-1D937AC32D5A}" type="datetimeFigureOut">
              <a:rPr lang="sl-SI" smtClean="0"/>
              <a:t>25. 09. 2026</a:t>
            </a:fld>
            <a:endParaRPr lang="sl-SI"/>
          </a:p>
        </p:txBody>
      </p:sp>
      <p:sp>
        <p:nvSpPr>
          <p:cNvPr id="8" name="Označba mesta noge 7">
            <a:extLst>
              <a:ext uri="{FF2B5EF4-FFF2-40B4-BE49-F238E27FC236}">
                <a16:creationId xmlns:a16="http://schemas.microsoft.com/office/drawing/2014/main" id="{EB76C6A5-5DF8-7F0F-D866-F372D71478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Označba mesta številke diapozitiva 8">
            <a:extLst>
              <a:ext uri="{FF2B5EF4-FFF2-40B4-BE49-F238E27FC236}">
                <a16:creationId xmlns:a16="http://schemas.microsoft.com/office/drawing/2014/main" id="{BD5575DD-EEC0-50B9-2D9C-9322853782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B24AC-A4DF-4FC4-8C6B-0E2C5ABB1793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1658630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0BD8263-97BE-7F8D-110D-DE5C336D1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datuma 2">
            <a:extLst>
              <a:ext uri="{FF2B5EF4-FFF2-40B4-BE49-F238E27FC236}">
                <a16:creationId xmlns:a16="http://schemas.microsoft.com/office/drawing/2014/main" id="{D4287A2B-FA4F-CF01-2BFC-88E544238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2AD6E-F567-4698-8472-1D937AC32D5A}" type="datetimeFigureOut">
              <a:rPr lang="sl-SI" smtClean="0"/>
              <a:t>25. 09. 2026</a:t>
            </a:fld>
            <a:endParaRPr lang="sl-SI"/>
          </a:p>
        </p:txBody>
      </p:sp>
      <p:sp>
        <p:nvSpPr>
          <p:cNvPr id="4" name="Označba mesta noge 3">
            <a:extLst>
              <a:ext uri="{FF2B5EF4-FFF2-40B4-BE49-F238E27FC236}">
                <a16:creationId xmlns:a16="http://schemas.microsoft.com/office/drawing/2014/main" id="{29C25838-5460-6E59-3D45-8271D74DE4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značba mesta številke diapozitiva 4">
            <a:extLst>
              <a:ext uri="{FF2B5EF4-FFF2-40B4-BE49-F238E27FC236}">
                <a16:creationId xmlns:a16="http://schemas.microsoft.com/office/drawing/2014/main" id="{B6B04682-1485-307E-D0B6-4DCB181AF9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B24AC-A4DF-4FC4-8C6B-0E2C5ABB1793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9279925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datuma 1">
            <a:extLst>
              <a:ext uri="{FF2B5EF4-FFF2-40B4-BE49-F238E27FC236}">
                <a16:creationId xmlns:a16="http://schemas.microsoft.com/office/drawing/2014/main" id="{75C26898-462F-E519-5697-5C3108FF78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2AD6E-F567-4698-8472-1D937AC32D5A}" type="datetimeFigureOut">
              <a:rPr lang="sl-SI" smtClean="0"/>
              <a:t>25. 09. 2026</a:t>
            </a:fld>
            <a:endParaRPr lang="sl-SI"/>
          </a:p>
        </p:txBody>
      </p:sp>
      <p:sp>
        <p:nvSpPr>
          <p:cNvPr id="3" name="Označba mesta noge 2">
            <a:extLst>
              <a:ext uri="{FF2B5EF4-FFF2-40B4-BE49-F238E27FC236}">
                <a16:creationId xmlns:a16="http://schemas.microsoft.com/office/drawing/2014/main" id="{05970E34-A92A-1D65-3236-8EDC0E580A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značba mesta številke diapozitiva 3">
            <a:extLst>
              <a:ext uri="{FF2B5EF4-FFF2-40B4-BE49-F238E27FC236}">
                <a16:creationId xmlns:a16="http://schemas.microsoft.com/office/drawing/2014/main" id="{E168CB6A-4D3E-584B-018C-08E80E6F1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B24AC-A4DF-4FC4-8C6B-0E2C5ABB1793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4139692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Vsebina z naslo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66A84A10-2B1A-B850-D2D2-4888AB120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8C1AD0C8-D0CE-0402-2120-69D26C1ED0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id="{33D15373-2C58-1B75-B3A7-7D42371CD9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5A51A854-F4E1-A115-7EE3-DB604C547F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2AD6E-F567-4698-8472-1D937AC32D5A}" type="datetimeFigureOut">
              <a:rPr lang="sl-SI" smtClean="0"/>
              <a:t>25. 09. 2026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41779545-F8A5-95F3-B9CE-80FB4BC905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6E494ABB-102E-A1AD-57F9-4A6A6177D2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B24AC-A4DF-4FC4-8C6B-0E2C5ABB1793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0364483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4454A50-A9D9-300B-C053-F4DC4CEDD4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slike 2">
            <a:extLst>
              <a:ext uri="{FF2B5EF4-FFF2-40B4-BE49-F238E27FC236}">
                <a16:creationId xmlns:a16="http://schemas.microsoft.com/office/drawing/2014/main" id="{E84F4D8D-774C-1360-4688-5101C07C8F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/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id="{043FCFA0-D801-E020-C1C3-A88BFD0D68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3F512608-BB78-FE08-9546-6BD89464A9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2AD6E-F567-4698-8472-1D937AC32D5A}" type="datetimeFigureOut">
              <a:rPr lang="sl-SI" smtClean="0"/>
              <a:t>25. 09. 2026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7B35C3A2-D4D0-E150-3975-E3156B9603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9F71A37E-9A38-E79F-1EBA-DC148E7249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B24AC-A4DF-4FC4-8C6B-0E2C5ABB1793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3620962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1CAF16B-3ACA-4DFB-8CB8-41BB98EAB7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navpičnega besedila 2">
            <a:extLst>
              <a:ext uri="{FF2B5EF4-FFF2-40B4-BE49-F238E27FC236}">
                <a16:creationId xmlns:a16="http://schemas.microsoft.com/office/drawing/2014/main" id="{C3CE427F-ACB5-FB33-40BE-BC36EC842C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9DD4794A-1041-614F-411F-A02A976B9C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2AD6E-F567-4698-8472-1D937AC32D5A}" type="datetimeFigureOut">
              <a:rPr lang="sl-SI" smtClean="0"/>
              <a:t>25. 09. 2026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0E628231-98E4-D48C-E31A-EAFA324FAA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EA5AA86A-42EA-2566-4286-D9AE2F4D0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B24AC-A4DF-4FC4-8C6B-0E2C5ABB1793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1316969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>
            <a:extLst>
              <a:ext uri="{FF2B5EF4-FFF2-40B4-BE49-F238E27FC236}">
                <a16:creationId xmlns:a16="http://schemas.microsoft.com/office/drawing/2014/main" id="{96752E39-8DB8-46AC-81E6-1D917090C2F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navpičnega besedila 2">
            <a:extLst>
              <a:ext uri="{FF2B5EF4-FFF2-40B4-BE49-F238E27FC236}">
                <a16:creationId xmlns:a16="http://schemas.microsoft.com/office/drawing/2014/main" id="{9A27916B-225F-DD42-239F-6F1BDF1F60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04511F16-1BEE-5518-BA2B-097F15A02C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2AD6E-F567-4698-8472-1D937AC32D5A}" type="datetimeFigureOut">
              <a:rPr lang="sl-SI" smtClean="0"/>
              <a:t>25. 09. 2026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EDD1311C-3C5E-2EA2-E810-08C5E0D774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0924976B-B257-DECD-311D-7189C67B0F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B24AC-A4DF-4FC4-8C6B-0E2C5ABB1793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631915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naslova 1">
            <a:extLst>
              <a:ext uri="{FF2B5EF4-FFF2-40B4-BE49-F238E27FC236}">
                <a16:creationId xmlns:a16="http://schemas.microsoft.com/office/drawing/2014/main" id="{520B6D90-C9ED-0071-AEBC-B5A86ADE1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29B61477-442C-EB9C-3A4B-2FAFE84462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BD1A3F0E-0DA3-7FCC-DC67-4D58620D2B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4B2AD6E-F567-4698-8472-1D937AC32D5A}" type="datetimeFigureOut">
              <a:rPr lang="sl-SI" smtClean="0"/>
              <a:t>25. 09. 2026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8389679B-2F0E-6FB0-4E14-2C676AA948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98C09C71-0556-05B5-8ACD-377211BD55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82B24AC-A4DF-4FC4-8C6B-0E2C5ABB1793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08534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ipsa 1">
            <a:extLst>
              <a:ext uri="{FF2B5EF4-FFF2-40B4-BE49-F238E27FC236}">
                <a16:creationId xmlns:a16="http://schemas.microsoft.com/office/drawing/2014/main" id="{EE91B6DA-CC83-FB42-2416-D40B4553CED4}"/>
              </a:ext>
            </a:extLst>
          </p:cNvPr>
          <p:cNvSpPr/>
          <p:nvPr/>
        </p:nvSpPr>
        <p:spPr>
          <a:xfrm>
            <a:off x="-621103" y="5477774"/>
            <a:ext cx="4735902" cy="1673524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3" name="Elipsa 2">
            <a:extLst>
              <a:ext uri="{FF2B5EF4-FFF2-40B4-BE49-F238E27FC236}">
                <a16:creationId xmlns:a16="http://schemas.microsoft.com/office/drawing/2014/main" id="{3E64501A-7DEE-3858-649D-E526BA8DA188}"/>
              </a:ext>
            </a:extLst>
          </p:cNvPr>
          <p:cNvSpPr/>
          <p:nvPr/>
        </p:nvSpPr>
        <p:spPr>
          <a:xfrm>
            <a:off x="2613803" y="5477774"/>
            <a:ext cx="5891842" cy="2329132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5" name="Elipsa 4">
            <a:extLst>
              <a:ext uri="{FF2B5EF4-FFF2-40B4-BE49-F238E27FC236}">
                <a16:creationId xmlns:a16="http://schemas.microsoft.com/office/drawing/2014/main" id="{2256977E-76B3-E886-4D32-11C6BCF03148}"/>
              </a:ext>
            </a:extLst>
          </p:cNvPr>
          <p:cNvSpPr/>
          <p:nvPr/>
        </p:nvSpPr>
        <p:spPr>
          <a:xfrm>
            <a:off x="7772399" y="5624423"/>
            <a:ext cx="4813540" cy="2035834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 dirty="0"/>
          </a:p>
        </p:txBody>
      </p:sp>
      <p:pic>
        <p:nvPicPr>
          <p:cNvPr id="7" name="Grafika 6" descr="Dog with solid fill">
            <a:extLst>
              <a:ext uri="{FF2B5EF4-FFF2-40B4-BE49-F238E27FC236}">
                <a16:creationId xmlns:a16="http://schemas.microsoft.com/office/drawing/2014/main" id="{E718AE1F-DAE3-10A4-7965-828FB7B6F4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86180" y="5367066"/>
            <a:ext cx="514713" cy="514713"/>
          </a:xfrm>
          <a:prstGeom prst="rect">
            <a:avLst/>
          </a:prstGeom>
        </p:spPr>
      </p:pic>
      <p:pic>
        <p:nvPicPr>
          <p:cNvPr id="9" name="Grafika 8" descr="Woman with solid fill">
            <a:extLst>
              <a:ext uri="{FF2B5EF4-FFF2-40B4-BE49-F238E27FC236}">
                <a16:creationId xmlns:a16="http://schemas.microsoft.com/office/drawing/2014/main" id="{4DCC8950-495B-D2BF-D3A0-058F3F952C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427343" y="5020574"/>
            <a:ext cx="914400" cy="914400"/>
          </a:xfrm>
          <a:prstGeom prst="rect">
            <a:avLst/>
          </a:prstGeom>
        </p:spPr>
      </p:pic>
      <p:pic>
        <p:nvPicPr>
          <p:cNvPr id="11" name="Grafika 10" descr="Building with solid fill">
            <a:extLst>
              <a:ext uri="{FF2B5EF4-FFF2-40B4-BE49-F238E27FC236}">
                <a16:creationId xmlns:a16="http://schemas.microsoft.com/office/drawing/2014/main" id="{C2ECBC08-2CE6-84B1-A92B-314762E889F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-547778" y="1423357"/>
            <a:ext cx="4481423" cy="4481423"/>
          </a:xfrm>
          <a:prstGeom prst="rect">
            <a:avLst/>
          </a:prstGeom>
        </p:spPr>
      </p:pic>
      <p:pic>
        <p:nvPicPr>
          <p:cNvPr id="13" name="Grafika 12" descr="Deciduous tree with solid fill">
            <a:extLst>
              <a:ext uri="{FF2B5EF4-FFF2-40B4-BE49-F238E27FC236}">
                <a16:creationId xmlns:a16="http://schemas.microsoft.com/office/drawing/2014/main" id="{17644111-99CA-8105-4237-933964DDED7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735901" y="3295291"/>
            <a:ext cx="2329132" cy="2329132"/>
          </a:xfrm>
          <a:prstGeom prst="rect">
            <a:avLst/>
          </a:prstGeom>
        </p:spPr>
      </p:pic>
      <p:pic>
        <p:nvPicPr>
          <p:cNvPr id="15" name="Grafika 14" descr="Cloud with solid fill">
            <a:extLst>
              <a:ext uri="{FF2B5EF4-FFF2-40B4-BE49-F238E27FC236}">
                <a16:creationId xmlns:a16="http://schemas.microsoft.com/office/drawing/2014/main" id="{89AE345D-0E5D-BA4E-03EC-80244667D30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701176" y="-343619"/>
            <a:ext cx="2021457" cy="2021457"/>
          </a:xfrm>
          <a:prstGeom prst="rect">
            <a:avLst/>
          </a:prstGeom>
        </p:spPr>
      </p:pic>
      <p:pic>
        <p:nvPicPr>
          <p:cNvPr id="16" name="Slika 15">
            <a:extLst>
              <a:ext uri="{FF2B5EF4-FFF2-40B4-BE49-F238E27FC236}">
                <a16:creationId xmlns:a16="http://schemas.microsoft.com/office/drawing/2014/main" id="{16FF735C-02D0-4098-7B73-3E81F9808F2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326259" y="-207838"/>
            <a:ext cx="2329131" cy="2322116"/>
          </a:xfrm>
          <a:prstGeom prst="rect">
            <a:avLst/>
          </a:prstGeom>
        </p:spPr>
      </p:pic>
      <p:pic>
        <p:nvPicPr>
          <p:cNvPr id="17" name="Slika 16">
            <a:extLst>
              <a:ext uri="{FF2B5EF4-FFF2-40B4-BE49-F238E27FC236}">
                <a16:creationId xmlns:a16="http://schemas.microsoft.com/office/drawing/2014/main" id="{B6F3DE56-961B-3733-006C-48B2C8FB4E7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748352" y="604568"/>
            <a:ext cx="2024047" cy="2017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5525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11111E-6 L 0.06706 0.04005 C 0.08099 0.04907 0.10195 0.05393 0.12396 0.05393 C 0.14896 0.05393 0.16901 0.04907 0.18294 0.04005 L 0.25 1.11111E-6 " pathEditMode="relative" rAng="0" ptsTypes="AAA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26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2.59259E-6 C -4.79167E-6 0.0331 0.02696 0.05996 0.06003 0.05996 C 0.09896 0.05996 0.11303 0.0301 0.11902 0.01204 L 0.125 -0.01203 C 0.13099 -0.03009 0.14597 -0.05995 0.18998 -0.05995 C 0.21797 -0.05995 0.25 -0.0331 0.25 -2.59259E-6 C 0.25 0.0331 0.21797 0.05996 0.18998 0.05996 C 0.14597 0.05996 0.13099 0.0301 0.125 0.01204 L 0.11902 -0.01203 C 0.11303 -0.03009 0.09896 -0.05995 0.06003 -0.05995 C 0.02696 -0.05995 -4.79167E-6 -0.0331 -4.79167E-6 -2.59259E-6 Z " pathEditMode="relative" rAng="0" ptsTypes="AAAAAAAAAAA">
                                      <p:cBhvr>
                                        <p:cTn id="1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isarna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0</Words>
  <Application>Microsoft Office PowerPoint</Application>
  <PresentationFormat>Širokozaslonsko</PresentationFormat>
  <Paragraphs>0</Paragraphs>
  <Slides>1</Slides>
  <Notes>0</Notes>
  <HiddenSlides>0</HiddenSlides>
  <MMClips>0</MMClips>
  <ScaleCrop>false</ScaleCrop>
  <HeadingPairs>
    <vt:vector size="6" baseType="variant">
      <vt:variant>
        <vt:lpstr>Uporabljene pisave</vt:lpstr>
      </vt:variant>
      <vt:variant>
        <vt:i4>3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Officeova tema</vt:lpstr>
      <vt:lpstr>PowerPointova predstavitev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dijak</dc:creator>
  <cp:lastModifiedBy>dijak</cp:lastModifiedBy>
  <cp:revision>1</cp:revision>
  <dcterms:created xsi:type="dcterms:W3CDTF">2026-09-25T06:11:14Z</dcterms:created>
  <dcterms:modified xsi:type="dcterms:W3CDTF">2026-09-25T06:39:35Z</dcterms:modified>
</cp:coreProperties>
</file>