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9" d="100"/>
          <a:sy n="89" d="100"/>
        </p:scale>
        <p:origin x="156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D0F872-01E7-B9EA-332E-CF5692C726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1681D63-C753-10A1-3555-EA2C2BC0B2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2E2E42E-93C3-70AE-D114-CE3DFFBFD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7FD0-2288-4358-A5BD-742D77A7E260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8A348EA-DFF2-0971-278F-9F2D7FF10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5F2FD2C-28C6-1064-617C-1800B50FD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24EE-F6C6-4F7B-8898-3533FA82854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9214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F48BAE2-33A8-F6F7-856B-FCD9A180A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16C0DE0-051B-1093-0868-55574E942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A295966-825E-7C86-CE8F-A433370EA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7FD0-2288-4358-A5BD-742D77A7E260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37CB5E1-BBE7-799D-DAC2-AF4A268DB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A5FF66C-946E-BAA1-DD9C-47B6180C2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24EE-F6C6-4F7B-8898-3533FA82854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39219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85647E-E905-4453-802E-C67D40121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8E0C2FF-E4CC-CDFE-EA45-99449F7EE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0397847-823A-AB7D-6DB8-6D94FAAB3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7FD0-2288-4358-A5BD-742D77A7E260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63B1BB61-F4F3-D515-3705-D60C67F78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58AAADE-010D-AF2B-F406-6B33F9DCB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24EE-F6C6-4F7B-8898-3533FA82854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07503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6B00BC4-39CD-CB87-5DA3-E8A320AF2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3DBF894-8909-1E5E-D609-AA648E901C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332BE3E4-5B36-EEC1-F89A-1C734E8C3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ADE093D-9FE6-284A-23F5-43D558E51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7FD0-2288-4358-A5BD-742D77A7E260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D32AB501-510F-8A43-4769-D7E7B29F0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7726679-B93C-B35C-185C-4D7DECCD5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24EE-F6C6-4F7B-8898-3533FA82854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52593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92BDFCF-C548-BBA0-24D7-862111CBB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2442850-30B2-4E3B-E04F-9719DF0BF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4F426C4A-25B9-4DF2-DBB9-2D0EC374F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0B49995E-C50C-3325-0B1C-948CA50C10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8ED5F62A-9BC7-CF64-2060-857E9F2D2C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4E1DF3CD-297E-2717-02D4-FE60CAAA2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7FD0-2288-4358-A5BD-742D77A7E260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D717B5E6-DFB2-BF09-F881-F0DD421CC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5B4B827B-3E6C-1F47-180F-B8EEEC26B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24EE-F6C6-4F7B-8898-3533FA82854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7314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0661CD9-35E6-F6B5-C9BF-6EDC860C1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AB822522-220C-C7FE-65C3-835149B11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7FD0-2288-4358-A5BD-742D77A7E260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CB2B09F5-7B47-E396-C226-FE61C7E8D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7653252-DD47-4C6D-EA1D-FA40D97CA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24EE-F6C6-4F7B-8898-3533FA82854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803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00C3A9B8-727E-6EE8-4045-A5BE04D04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7FD0-2288-4358-A5BD-742D77A7E260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4B1A9360-9064-F615-21F6-DAA17DCD4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60439C89-E039-D954-E663-A0E8A59BE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24EE-F6C6-4F7B-8898-3533FA82854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06545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F6FAA4-99C5-6288-97EA-8E6B42F95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EB2CE05-15FA-37B8-ABDC-251AB38E5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F897848-861E-0952-B93E-78CD7FB71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3C1A2D0-B60E-2E9A-92A1-45190F4C4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7FD0-2288-4358-A5BD-742D77A7E260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076B0F23-FE47-6C6F-CD29-8F057541E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8AEC965F-7234-0F21-1E6C-EBD33DC4B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24EE-F6C6-4F7B-8898-3533FA82854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40480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2BF2C5F-8D40-A9D1-87D8-E7F368048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8B007C56-0081-2808-9913-D3AB0C578D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6AF30512-A715-DA06-3E31-85DFAA4A7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88A94185-1189-D550-8E75-152CF5B2B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7FD0-2288-4358-A5BD-742D77A7E260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5DBA008-9E09-0DA4-E991-C5CB07025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1ED16E52-B437-7E24-E41A-B30373FA4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24EE-F6C6-4F7B-8898-3533FA82854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95148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3114F1-5923-3A42-BB85-0AA8490A3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DAA02EE6-EDDC-579A-C9C9-84FA5288E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1B61103-5188-2983-1E0B-9B613ECC3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7FD0-2288-4358-A5BD-742D77A7E260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467B009-9281-0031-764E-E6A14EEAE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7B32640-EEB9-37C0-3E43-C996E4865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24EE-F6C6-4F7B-8898-3533FA82854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47854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CC619D44-8F3A-CFCE-D9B6-25C7E36254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04A895DE-A9FD-E053-DC52-D4611246DD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CE2AA85-CE6C-219D-64E0-0996567D1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E7FD0-2288-4358-A5BD-742D77A7E260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AA1ECA4-632B-9567-D34B-AA5016CE5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656EAB1-FD6B-A637-E8D9-58A0F850C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824EE-F6C6-4F7B-8898-3533FA82854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09422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BD158B9E-45A1-02D1-E400-3A69F4CCC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E19666B-0BB8-67D3-F68B-BF94E9806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5BB9390-DE5E-D1F4-1CCC-2C4FB8AD54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9E7FD0-2288-4358-A5BD-742D77A7E260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6C25EE6-7773-BDB3-07DD-8460B0DDAA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FF349C3-88A2-792C-A886-1CAA1A98F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8824EE-F6C6-4F7B-8898-3533FA82854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72041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4" descr="Car with solid fill">
            <a:extLst>
              <a:ext uri="{FF2B5EF4-FFF2-40B4-BE49-F238E27FC236}">
                <a16:creationId xmlns:a16="http://schemas.microsoft.com/office/drawing/2014/main" id="{AFB72618-A5B5-2A1A-00ED-F85552A5E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0005" y="3546281"/>
            <a:ext cx="2010355" cy="2010355"/>
          </a:xfrm>
          <a:prstGeom prst="rect">
            <a:avLst/>
          </a:prstGeom>
        </p:spPr>
      </p:pic>
      <p:pic>
        <p:nvPicPr>
          <p:cNvPr id="7" name="Grafika 6" descr="Bus with solid fill">
            <a:extLst>
              <a:ext uri="{FF2B5EF4-FFF2-40B4-BE49-F238E27FC236}">
                <a16:creationId xmlns:a16="http://schemas.microsoft.com/office/drawing/2014/main" id="{0ACF5BA8-23E8-896F-C2BA-D979F2806D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446311" y="3187396"/>
            <a:ext cx="2471531" cy="2471531"/>
          </a:xfrm>
          <a:prstGeom prst="rect">
            <a:avLst/>
          </a:prstGeom>
        </p:spPr>
      </p:pic>
      <p:sp>
        <p:nvSpPr>
          <p:cNvPr id="8" name="Diagram poteka: proces 7">
            <a:extLst>
              <a:ext uri="{FF2B5EF4-FFF2-40B4-BE49-F238E27FC236}">
                <a16:creationId xmlns:a16="http://schemas.microsoft.com/office/drawing/2014/main" id="{1BDF3439-CDA5-F682-8404-EA00A353B649}"/>
              </a:ext>
            </a:extLst>
          </p:cNvPr>
          <p:cNvSpPr/>
          <p:nvPr/>
        </p:nvSpPr>
        <p:spPr>
          <a:xfrm>
            <a:off x="0" y="5037826"/>
            <a:ext cx="12192000" cy="1820174"/>
          </a:xfrm>
          <a:prstGeom prst="flowChartProcess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" name="Diagram poteka: proces 8">
            <a:extLst>
              <a:ext uri="{FF2B5EF4-FFF2-40B4-BE49-F238E27FC236}">
                <a16:creationId xmlns:a16="http://schemas.microsoft.com/office/drawing/2014/main" id="{E8A1D5FB-43CF-977B-4BC7-BE4EE2358391}"/>
              </a:ext>
            </a:extLst>
          </p:cNvPr>
          <p:cNvSpPr/>
          <p:nvPr/>
        </p:nvSpPr>
        <p:spPr>
          <a:xfrm>
            <a:off x="669235" y="5658928"/>
            <a:ext cx="1521874" cy="379563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0" name="Diagram poteka: proces 9">
            <a:extLst>
              <a:ext uri="{FF2B5EF4-FFF2-40B4-BE49-F238E27FC236}">
                <a16:creationId xmlns:a16="http://schemas.microsoft.com/office/drawing/2014/main" id="{CDA38485-4DCF-B0A9-9CD3-24D906E59001}"/>
              </a:ext>
            </a:extLst>
          </p:cNvPr>
          <p:cNvSpPr/>
          <p:nvPr/>
        </p:nvSpPr>
        <p:spPr>
          <a:xfrm>
            <a:off x="2679590" y="5658927"/>
            <a:ext cx="1521874" cy="379563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" name="Diagram poteka: proces 10">
            <a:extLst>
              <a:ext uri="{FF2B5EF4-FFF2-40B4-BE49-F238E27FC236}">
                <a16:creationId xmlns:a16="http://schemas.microsoft.com/office/drawing/2014/main" id="{5B741F34-FA96-8C83-DC88-4BCE4C622FE9}"/>
              </a:ext>
            </a:extLst>
          </p:cNvPr>
          <p:cNvSpPr/>
          <p:nvPr/>
        </p:nvSpPr>
        <p:spPr>
          <a:xfrm>
            <a:off x="4689945" y="5658928"/>
            <a:ext cx="1590085" cy="379563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Diagram poteka: proces 11">
            <a:extLst>
              <a:ext uri="{FF2B5EF4-FFF2-40B4-BE49-F238E27FC236}">
                <a16:creationId xmlns:a16="http://schemas.microsoft.com/office/drawing/2014/main" id="{6BABF04E-F2BD-9DFD-D500-1932D0396152}"/>
              </a:ext>
            </a:extLst>
          </p:cNvPr>
          <p:cNvSpPr/>
          <p:nvPr/>
        </p:nvSpPr>
        <p:spPr>
          <a:xfrm>
            <a:off x="6700300" y="5658927"/>
            <a:ext cx="1590085" cy="379563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Diagram poteka: proces 12">
            <a:extLst>
              <a:ext uri="{FF2B5EF4-FFF2-40B4-BE49-F238E27FC236}">
                <a16:creationId xmlns:a16="http://schemas.microsoft.com/office/drawing/2014/main" id="{24F8D666-8312-EE5F-54D0-EF7FD1922D91}"/>
              </a:ext>
            </a:extLst>
          </p:cNvPr>
          <p:cNvSpPr/>
          <p:nvPr/>
        </p:nvSpPr>
        <p:spPr>
          <a:xfrm>
            <a:off x="8735670" y="5658927"/>
            <a:ext cx="1590085" cy="379563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" name="Diagram poteka: proces 13">
            <a:extLst>
              <a:ext uri="{FF2B5EF4-FFF2-40B4-BE49-F238E27FC236}">
                <a16:creationId xmlns:a16="http://schemas.microsoft.com/office/drawing/2014/main" id="{FB375E44-273C-BEBC-8114-144DB4E4668F}"/>
              </a:ext>
            </a:extLst>
          </p:cNvPr>
          <p:cNvSpPr/>
          <p:nvPr/>
        </p:nvSpPr>
        <p:spPr>
          <a:xfrm>
            <a:off x="10601915" y="5658927"/>
            <a:ext cx="1590085" cy="379563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Zvezda: 7 krakov 14">
            <a:extLst>
              <a:ext uri="{FF2B5EF4-FFF2-40B4-BE49-F238E27FC236}">
                <a16:creationId xmlns:a16="http://schemas.microsoft.com/office/drawing/2014/main" id="{A08FDFFE-33CF-3607-C760-B465FBF7A90A}"/>
              </a:ext>
            </a:extLst>
          </p:cNvPr>
          <p:cNvSpPr/>
          <p:nvPr/>
        </p:nvSpPr>
        <p:spPr>
          <a:xfrm>
            <a:off x="4606506" y="3546281"/>
            <a:ext cx="2320505" cy="1491545"/>
          </a:xfrm>
          <a:prstGeom prst="star7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" name="Eksplozija: 14-točk 15">
            <a:extLst>
              <a:ext uri="{FF2B5EF4-FFF2-40B4-BE49-F238E27FC236}">
                <a16:creationId xmlns:a16="http://schemas.microsoft.com/office/drawing/2014/main" id="{ECF5A788-0BF0-8262-3655-1D0685A5063F}"/>
              </a:ext>
            </a:extLst>
          </p:cNvPr>
          <p:cNvSpPr/>
          <p:nvPr/>
        </p:nvSpPr>
        <p:spPr>
          <a:xfrm>
            <a:off x="4267925" y="3190769"/>
            <a:ext cx="3743864" cy="2398144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8" name="Slika 17" descr="Elderly woman disappointed">
            <a:extLst>
              <a:ext uri="{FF2B5EF4-FFF2-40B4-BE49-F238E27FC236}">
                <a16:creationId xmlns:a16="http://schemas.microsoft.com/office/drawing/2014/main" id="{3F850F53-0118-14F1-B1EA-E031C010EA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570" y="3687567"/>
            <a:ext cx="1059430" cy="1471187"/>
          </a:xfrm>
          <a:prstGeom prst="rect">
            <a:avLst/>
          </a:prstGeom>
        </p:spPr>
      </p:pic>
      <p:pic>
        <p:nvPicPr>
          <p:cNvPr id="20" name="Grafika 19" descr="Speaker phone with solid fill">
            <a:extLst>
              <a:ext uri="{FF2B5EF4-FFF2-40B4-BE49-F238E27FC236}">
                <a16:creationId xmlns:a16="http://schemas.microsoft.com/office/drawing/2014/main" id="{89CEC6A4-A85B-2763-A142-87D35D7ACE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73768" y="4175558"/>
            <a:ext cx="914400" cy="914400"/>
          </a:xfrm>
          <a:prstGeom prst="rect">
            <a:avLst/>
          </a:prstGeom>
        </p:spPr>
      </p:pic>
      <p:pic>
        <p:nvPicPr>
          <p:cNvPr id="24" name="Grafika 23" descr="Call center with solid fill">
            <a:extLst>
              <a:ext uri="{FF2B5EF4-FFF2-40B4-BE49-F238E27FC236}">
                <a16:creationId xmlns:a16="http://schemas.microsoft.com/office/drawing/2014/main" id="{08CBA50C-41C3-62F9-1042-58FB3FB5AB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369887" y="2618427"/>
            <a:ext cx="2471531" cy="2471531"/>
          </a:xfrm>
          <a:prstGeom prst="rect">
            <a:avLst/>
          </a:prstGeom>
        </p:spPr>
      </p:pic>
      <p:pic>
        <p:nvPicPr>
          <p:cNvPr id="25" name="Grafika 24" descr="Call center with solid fill">
            <a:extLst>
              <a:ext uri="{FF2B5EF4-FFF2-40B4-BE49-F238E27FC236}">
                <a16:creationId xmlns:a16="http://schemas.microsoft.com/office/drawing/2014/main" id="{58E348B7-8279-0F95-6D56-C6127FB150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86339" y="2630775"/>
            <a:ext cx="2471531" cy="2471531"/>
          </a:xfrm>
          <a:prstGeom prst="rect">
            <a:avLst/>
          </a:prstGeom>
        </p:spPr>
      </p:pic>
      <p:pic>
        <p:nvPicPr>
          <p:cNvPr id="27" name="Grafika 26" descr="Baby crawling with solid fill">
            <a:extLst>
              <a:ext uri="{FF2B5EF4-FFF2-40B4-BE49-F238E27FC236}">
                <a16:creationId xmlns:a16="http://schemas.microsoft.com/office/drawing/2014/main" id="{22FBA52E-82B6-6DB1-2697-213EAA8803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5027787" y="3925019"/>
            <a:ext cx="914400" cy="914400"/>
          </a:xfrm>
          <a:prstGeom prst="rect">
            <a:avLst/>
          </a:prstGeom>
        </p:spPr>
      </p:pic>
      <p:pic>
        <p:nvPicPr>
          <p:cNvPr id="29" name="Grafika 28" descr="Angel face outline with solid fill">
            <a:extLst>
              <a:ext uri="{FF2B5EF4-FFF2-40B4-BE49-F238E27FC236}">
                <a16:creationId xmlns:a16="http://schemas.microsoft.com/office/drawing/2014/main" id="{744C28A2-4628-D0E2-BE33-E1A4991EA9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42986" y="303793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9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97 0.00532 L -0.01797 0.00532 L -0.06406 0.00648 C -0.06588 0.00648 -0.06784 0.00764 -0.06966 0.00764 C -0.08125 0.00856 -0.09284 0.00856 -0.1043 0.00903 C -0.10768 0.00972 -0.11094 0.01088 -0.11419 0.01157 C -0.11784 0.01227 -0.12135 0.01273 -0.12487 0.01273 L -0.24375 0.01157 C -0.2569 0.01319 -0.27018 0.01389 -0.28333 0.01643 C -0.28646 0.01713 -0.28932 0.02129 -0.29258 0.02153 C -0.30312 0.02245 -0.3138 0.02083 -0.32435 0.02037 C -0.32578 0.0199 -0.32721 0.01967 -0.32865 0.01898 C -0.32982 0.01852 -0.33086 0.0169 -0.33216 0.01643 C -0.33359 0.0162 -0.33503 0.01643 -0.33633 0.01643 L -0.32513 0.02037 " pathEditMode="relative" ptsTypes="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15 0.0081 L 0.03815 0.0081 C 0.08424 0.02778 0.05325 0.01759 0.13932 0.01551 C 0.14687 0.01528 0.15429 0.01458 0.16184 0.01435 L 0.19804 0.01296 C 0.20156 0.01273 0.20507 0.01227 0.20859 0.0118 C 0.21263 0.01111 0.21653 0.00972 0.22057 0.00926 C 0.22838 0.00833 0.23619 0.00833 0.24401 0.0081 L 0.2595 0.00555 C 0.26419 0.00486 0.26901 0.00463 0.27369 0.00416 L 0.29635 0.00185 C 0.30664 -0.00139 0.30195 -0.0007 0.31041 -0.0007 " pathEditMode="relative" ptsTypes="AAAAAAAAAA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0.00116 L -0.00208 0.00116 C -0.01159 0.0044 -0.02109 0.00625 -0.03034 0.01042 C -0.03854 0.01412 -0.03424 0.01273 -0.04297 0.01435 C -0.04596 0.01574 -0.04883 0.01759 -0.05195 0.01852 C -0.05612 0.01944 -0.06029 0.01944 -0.06458 0.01967 L -0.08607 0.02106 L -0.21523 0.01713 C -0.21953 0.0169 -0.2237 0.01412 -0.22786 0.01319 C -0.23555 0.01134 -0.25091 0.00903 -0.25091 0.00903 L -0.30065 0.01042 C -0.30755 0.01088 -0.30885 0.0118 -0.31471 0.01319 C -0.31706 0.01366 -0.31927 0.01389 -0.32148 0.01435 C -0.32318 0.01481 -0.32487 0.01528 -0.32669 0.01574 C -0.32865 0.0162 -0.3306 0.01643 -0.33255 0.01713 C -0.33828 0.01875 -0.34063 0.02014 -0.34596 0.02106 C -0.35117 0.02199 -0.36159 0.02361 -0.36159 0.02361 C -0.3625 0.02454 -0.36341 0.02569 -0.36458 0.02639 C -0.36654 0.02755 -0.37266 0.0287 -0.37422 0.02893 L -0.38307 0.00903 C -0.37839 0.025 -0.37891 0.03125 -0.36745 0.03426 C -0.35885 0.03657 -0.34154 0.03565 -0.34154 0.03565 L -0.33854 0.03171 C -0.34102 0.0169 -0.33841 0.01898 -0.34518 0.01574 C -0.35091 0.01296 -0.36224 0.00787 -0.36224 0.00787 L -0.38008 0.0368 C -0.37357 0.04236 -0.36576 0.05324 -0.35781 0.04352 C -0.35547 0.04051 -0.35586 0.0338 -0.35482 0.02893 L -0.38828 0.00393 C -0.38971 0.00833 -0.3931 0.01204 -0.39271 0.01713 C -0.39102 0.04028 -0.37995 0.03542 -0.37122 0.0368 L -0.37122 0.0368 L -0.37865 0.00903 C -0.38203 0.01042 -0.38607 0.00972 -0.38906 0.01319 C -0.39115 0.01551 -0.39401 0.02106 -0.39271 0.025 C -0.39128 0.02986 -0.38685 0.02847 -0.38385 0.03032 L -0.34896 0.01435 C -0.37188 0.00995 -0.36354 0.00486 -0.37565 0.01574 L -0.33932 0.05555 C -0.33594 0.02407 -0.3362 0.0412 -0.34076 0.00393 L -0.38307 -0.00926 C -0.38438 -0.00278 -0.38984 0.00602 -0.38685 0.01042 C -0.375 0.02824 -0.36211 0.02639 -0.34896 0.02639 L -0.34219 0.01042 C -0.36654 0.00648 -0.35807 0.00648 -0.36745 0.00648 " pathEditMode="relative" ptsTypes="AAAAAAAAAAAAAAAAAAAAAAAAAAAAAAAAAAAAAAAAAAAAA">
                                      <p:cBhvr>
                                        <p:cTn id="8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Širokozaslonsko</PresentationFormat>
  <Paragraphs>0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Officeova tema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dijak</dc:creator>
  <cp:lastModifiedBy>dijak</cp:lastModifiedBy>
  <cp:revision>1</cp:revision>
  <dcterms:created xsi:type="dcterms:W3CDTF">2026-09-25T06:38:07Z</dcterms:created>
  <dcterms:modified xsi:type="dcterms:W3CDTF">2026-09-25T06:38:50Z</dcterms:modified>
</cp:coreProperties>
</file>