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6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898A453-0ADF-45E5-E544-3996E12218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8E5A9B8-432C-1C08-F120-6DE6D3CE2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8E30E3E-F36F-9F33-73DA-BD1C529E5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62EE9-4EA1-4A0A-BEF5-4AD1D1EFA93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9E4A6B67-A388-C586-28E7-A08590C03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3D7F080-79E8-29F2-5316-7BCA2518A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DF4D-5FC3-4CA2-98AC-2E8C2124D51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84013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347FCEA-B8DE-5054-A554-4FA98FF3F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FD267BC-CA37-0417-6DA5-CB1FDFD18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1E9EEF1-CC2F-1C16-76A6-83C4D0999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62EE9-4EA1-4A0A-BEF5-4AD1D1EFA93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367B468-B11E-5C2F-8B89-7A472E4DB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C07B10A-3D92-3553-5F76-D88DF853E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DF4D-5FC3-4CA2-98AC-2E8C2124D51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61959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30430C-8206-5B7C-4472-9E2F72BE7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8CFF5D1B-95F6-2775-7F9B-5011BC095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D06842F-0B8B-CD33-5B5A-C529815B1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62EE9-4EA1-4A0A-BEF5-4AD1D1EFA93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AC3C457-142D-EC12-D197-FB353B189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BE8E4BB-FC33-70D7-1E2B-9919EE210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DF4D-5FC3-4CA2-98AC-2E8C2124D51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6074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ACA7A2-8AB2-0A93-A25D-9A4B03F42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5D5293F-EB3E-0B98-264B-949CD208A3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C1583CF8-E5E4-E095-F090-BF7DB1C88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2E28B3A6-B77C-DFD1-4A16-69C5DCEB0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62EE9-4EA1-4A0A-BEF5-4AD1D1EFA93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5C93D6A1-8A3F-4EB7-C97D-E94DCAA5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B69965A-1D39-B55D-9FB1-351D27042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DF4D-5FC3-4CA2-98AC-2E8C2124D51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86368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648BB0B-7896-AD88-B738-8CCF8507E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28FBCAE7-1735-5895-1470-2DD85BC23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41A4905D-DAB5-7BCD-21B5-61FB84B932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7268B616-A3D6-A1F3-4D2F-CBDC90660F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F6C914DF-D8BD-3415-168B-A1801AEB6E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083B3EF7-DE75-F69D-7E16-06127A06C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62EE9-4EA1-4A0A-BEF5-4AD1D1EFA93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571F6695-CB2C-E0CB-F50B-6BF409CBC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E0C7B9F5-6BA7-D272-30D1-77DA32FEB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DF4D-5FC3-4CA2-98AC-2E8C2124D51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88180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3D0E23-4C3B-D277-5983-AA3D7D828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66D2FB90-9AAF-9F16-4EDC-84E3A146F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62EE9-4EA1-4A0A-BEF5-4AD1D1EFA93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9BB48D21-7337-1604-F478-9C6AD068C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C9BD2C2B-27CE-80CB-8868-436579678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DF4D-5FC3-4CA2-98AC-2E8C2124D51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01582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6AF45F02-5239-C147-EAAE-6BEFF36C7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62EE9-4EA1-4A0A-BEF5-4AD1D1EFA93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3490B588-9C4B-57B3-A4DB-5EC524CE9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29238BA1-E125-0EF7-DEDC-F941D727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DF4D-5FC3-4CA2-98AC-2E8C2124D51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007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16049A-5EF7-BEF3-7D4D-2D820F870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39EC9E6-9E48-9536-9104-C3CC82328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5BD6B0F1-7664-E057-B9B4-CB1ADF573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FB618F0-0E13-5203-4490-EEE35D4A2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62EE9-4EA1-4A0A-BEF5-4AD1D1EFA93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08369903-EADD-3825-3199-7679943CA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707CF479-BB38-BEF1-9D3C-31A1395A2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DF4D-5FC3-4CA2-98AC-2E8C2124D51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73462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53A85F1-3B07-0730-75EC-AA41FB1E8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C56433D2-6321-1A63-7337-372A795BC3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E315AD86-7B09-3D2B-656D-552048FB2E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F0F0089-2C79-A21D-B3DF-6D99EFF6F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62EE9-4EA1-4A0A-BEF5-4AD1D1EFA93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A0EDD64-0CA8-894D-B612-5ECC4C7A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A138EF3-5250-FFA0-5097-C7AE67B92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DF4D-5FC3-4CA2-98AC-2E8C2124D51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82738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D7EC3E-AD40-057D-A457-C8C839DFD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CD62FCB8-A7D7-CA98-AF9F-2F646F031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73754E6-C10F-F9A5-37B6-52ABDFB53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62EE9-4EA1-4A0A-BEF5-4AD1D1EFA93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CFFDCEA-2D6D-05B9-3685-D7EA974DD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60DB5C9-2A80-1220-3ADB-3A052B2B3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DF4D-5FC3-4CA2-98AC-2E8C2124D51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7372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D3A37B34-A598-8B57-41F3-6D17647E4E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EE940737-582F-563D-F36E-7C8CE54D92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EF0FB51D-64B7-AA96-E41D-331709D3D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62EE9-4EA1-4A0A-BEF5-4AD1D1EFA93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799F015-94D8-6827-F167-AF3CB35BB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4BADA4B-818A-5DD0-57AD-3B3080F39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DF4D-5FC3-4CA2-98AC-2E8C2124D51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46038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83CE99D4-7A99-A102-E4F9-D8A3FA32D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68F4B787-84B6-08E2-1D33-412785312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13497A0-F805-0DB4-A337-575C256AF7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862EE9-4EA1-4A0A-BEF5-4AD1D1EFA93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10DB824-E713-3166-5B2D-5580204012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D44AF84-BF95-EAA8-944C-DD0553F045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32DF4D-5FC3-4CA2-98AC-2E8C2124D51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142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a 3">
            <a:extLst>
              <a:ext uri="{FF2B5EF4-FFF2-40B4-BE49-F238E27FC236}">
                <a16:creationId xmlns:a16="http://schemas.microsoft.com/office/drawing/2014/main" id="{CD642BA1-565A-BCC5-F65C-DA1BFF50216E}"/>
              </a:ext>
            </a:extLst>
          </p:cNvPr>
          <p:cNvSpPr/>
          <p:nvPr/>
        </p:nvSpPr>
        <p:spPr>
          <a:xfrm>
            <a:off x="-1451100" y="4957030"/>
            <a:ext cx="8505646" cy="2199736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" name="Elipsa 4">
            <a:extLst>
              <a:ext uri="{FF2B5EF4-FFF2-40B4-BE49-F238E27FC236}">
                <a16:creationId xmlns:a16="http://schemas.microsoft.com/office/drawing/2014/main" id="{86ABF917-4ABA-854C-3F35-E30307D9F9D9}"/>
              </a:ext>
            </a:extLst>
          </p:cNvPr>
          <p:cNvSpPr/>
          <p:nvPr/>
        </p:nvSpPr>
        <p:spPr>
          <a:xfrm>
            <a:off x="6354595" y="4625322"/>
            <a:ext cx="6921260" cy="2553419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7" name="Elipsa 6">
            <a:extLst>
              <a:ext uri="{FF2B5EF4-FFF2-40B4-BE49-F238E27FC236}">
                <a16:creationId xmlns:a16="http://schemas.microsoft.com/office/drawing/2014/main" id="{BE51C4C3-807A-4517-E9D6-3189E5145929}"/>
              </a:ext>
            </a:extLst>
          </p:cNvPr>
          <p:cNvSpPr/>
          <p:nvPr/>
        </p:nvSpPr>
        <p:spPr>
          <a:xfrm>
            <a:off x="3148837" y="4843497"/>
            <a:ext cx="8505646" cy="2199736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9" name="Grafika 8" descr="Deciduous tree with solid fill">
            <a:extLst>
              <a:ext uri="{FF2B5EF4-FFF2-40B4-BE49-F238E27FC236}">
                <a16:creationId xmlns:a16="http://schemas.microsoft.com/office/drawing/2014/main" id="{4E7040E0-DC72-CD87-25EB-C0907A617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399" y="3602038"/>
            <a:ext cx="1521125" cy="1722006"/>
          </a:xfrm>
          <a:prstGeom prst="rect">
            <a:avLst/>
          </a:prstGeom>
        </p:spPr>
      </p:pic>
      <p:pic>
        <p:nvPicPr>
          <p:cNvPr id="11" name="Grafika 10" descr="Deciduous tree with solid fill">
            <a:extLst>
              <a:ext uri="{FF2B5EF4-FFF2-40B4-BE49-F238E27FC236}">
                <a16:creationId xmlns:a16="http://schemas.microsoft.com/office/drawing/2014/main" id="{71B22D64-BD12-8DF1-6EB9-F6925026D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21258" y="4180026"/>
            <a:ext cx="1521125" cy="1722006"/>
          </a:xfrm>
          <a:prstGeom prst="rect">
            <a:avLst/>
          </a:prstGeom>
        </p:spPr>
      </p:pic>
      <p:pic>
        <p:nvPicPr>
          <p:cNvPr id="14" name="Grafika 13" descr="Crab with solid fill">
            <a:extLst>
              <a:ext uri="{FF2B5EF4-FFF2-40B4-BE49-F238E27FC236}">
                <a16:creationId xmlns:a16="http://schemas.microsoft.com/office/drawing/2014/main" id="{C74F38C9-CDBE-3F33-BED4-765EF00CC1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844266" y="6056898"/>
            <a:ext cx="914400" cy="914400"/>
          </a:xfrm>
          <a:prstGeom prst="rect">
            <a:avLst/>
          </a:prstGeom>
        </p:spPr>
      </p:pic>
      <p:pic>
        <p:nvPicPr>
          <p:cNvPr id="19" name="Grafika 18" descr="Airplane with solid fill">
            <a:extLst>
              <a:ext uri="{FF2B5EF4-FFF2-40B4-BE49-F238E27FC236}">
                <a16:creationId xmlns:a16="http://schemas.microsoft.com/office/drawing/2014/main" id="{E9E2426F-F41B-DB3E-8FC9-596FD8D78E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4641799">
            <a:off x="-220462" y="210844"/>
            <a:ext cx="914400" cy="914400"/>
          </a:xfrm>
          <a:prstGeom prst="rect">
            <a:avLst/>
          </a:prstGeom>
        </p:spPr>
      </p:pic>
      <p:pic>
        <p:nvPicPr>
          <p:cNvPr id="21" name="Grafika 20" descr="Fire with solid fill">
            <a:extLst>
              <a:ext uri="{FF2B5EF4-FFF2-40B4-BE49-F238E27FC236}">
                <a16:creationId xmlns:a16="http://schemas.microsoft.com/office/drawing/2014/main" id="{6E7114C2-7B86-6AAB-DAAE-CFEDF4A510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11180" y="5537022"/>
            <a:ext cx="914400" cy="914400"/>
          </a:xfrm>
          <a:prstGeom prst="rect">
            <a:avLst/>
          </a:prstGeom>
        </p:spPr>
      </p:pic>
      <p:pic>
        <p:nvPicPr>
          <p:cNvPr id="23" name="Grafika 22" descr="Turtle with solid fill">
            <a:extLst>
              <a:ext uri="{FF2B5EF4-FFF2-40B4-BE49-F238E27FC236}">
                <a16:creationId xmlns:a16="http://schemas.microsoft.com/office/drawing/2014/main" id="{B6E97BCB-5E7C-A029-27E7-7DB570EA3A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35548" y="4583829"/>
            <a:ext cx="914400" cy="914400"/>
          </a:xfrm>
          <a:prstGeom prst="rect">
            <a:avLst/>
          </a:prstGeom>
        </p:spPr>
      </p:pic>
      <p:pic>
        <p:nvPicPr>
          <p:cNvPr id="24" name="Grafika 23" descr="Deciduous tree with solid fill">
            <a:extLst>
              <a:ext uri="{FF2B5EF4-FFF2-40B4-BE49-F238E27FC236}">
                <a16:creationId xmlns:a16="http://schemas.microsoft.com/office/drawing/2014/main" id="{53C42E3C-DBE3-D719-4B10-D18310BA5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1466" y="4005223"/>
            <a:ext cx="1521125" cy="1722006"/>
          </a:xfrm>
          <a:prstGeom prst="rect">
            <a:avLst/>
          </a:prstGeom>
        </p:spPr>
      </p:pic>
      <p:pic>
        <p:nvPicPr>
          <p:cNvPr id="25" name="Grafika 24" descr="Deciduous tree with solid fill">
            <a:extLst>
              <a:ext uri="{FF2B5EF4-FFF2-40B4-BE49-F238E27FC236}">
                <a16:creationId xmlns:a16="http://schemas.microsoft.com/office/drawing/2014/main" id="{057EF395-CC15-61B2-7145-2D04297E0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8545" y="4877214"/>
            <a:ext cx="1521125" cy="172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6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96 -0.18125 C -0.04895 -0.18125 0.00704 -0.12523 0.00704 -0.05625 C 0.00704 0.01273 -0.04895 0.06875 -0.11796 0.06875 C -0.18697 0.06875 -0.24296 0.01273 -0.24296 -0.05625 C -0.24296 -0.12523 -0.18697 -0.18125 -0.11796 -0.18125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13 0.0132 L 0.02813 0.0132 C 0.03112 0.01019 0.03386 0.00672 0.03698 0.00417 C 0.03945 0.00186 0.04219 0.00047 0.04492 -0.00115 C 0.05208 -0.00532 0.05261 -0.00578 0.06016 -0.00625 L 0.10169 -0.00879 C 0.10274 -0.01064 0.10378 -0.01203 0.10469 -0.01412 C 0.1082 -0.02245 0.10599 -0.03495 0.10534 -0.04398 C 0.10521 -0.04537 0.10443 -0.04652 0.10391 -0.04768 C 0.10026 -0.04722 0.09649 -0.04838 0.09297 -0.04652 C 0.09128 -0.0456 0.09076 -0.04166 0.08932 -0.04004 L 0.08711 -0.0375 C 0.08672 -0.03564 0.0862 -0.03379 0.08568 -0.03217 C 0.08529 -0.03078 0.08425 -0.02986 0.08425 -0.02824 C 0.08425 -0.0243 0.08451 -0.0199 0.08568 -0.01666 C 0.08919 -0.0074 0.09284 -0.00856 0.09805 -0.00764 C 0.10508 -0.00856 0.10964 -0.0081 0.11628 -0.01412 C 0.11875 -0.0162 0.1207 -0.02014 0.12279 -0.02314 C 0.12331 -0.02523 0.12448 -0.02731 0.12422 -0.02963 C 0.12266 -0.04907 0.12383 -0.04722 0.11849 -0.05023 C 0.11576 -0.04814 0.1125 -0.04768 0.11042 -0.04398 C 0.10443 -0.0324 0.10938 -0.01805 0.1112 -0.00625 C 0.12005 -0.01226 0.12747 -0.01342 0.13307 -0.02824 C 0.13451 -0.0324 0.13451 -0.03773 0.13516 -0.04259 C 0.13451 -0.04467 0.13438 -0.04907 0.13307 -0.04907 C 0.13151 -0.04907 0.13034 -0.04537 0.13008 -0.04259 C 0.12852 -0.0206 0.12774 -0.02291 0.13307 -0.01666 C 0.1474 -0.0199 0.13138 -0.01504 0.14323 -0.02176 C 0.14701 -0.02407 0.15104 -0.02523 0.15482 -0.02708 C 0.15755 -0.02824 0.16289 -0.03101 0.16289 -0.03101 C 0.16484 -0.03055 0.16784 -0.03264 0.16875 -0.02963 C 0.17044 -0.02338 0.16836 -0.01504 0.16511 -0.01273 C 0.16315 -0.01157 0.1612 -0.01111 0.15925 -0.01018 C 0.1556 -0.01064 0.15182 -0.00972 0.14831 -0.01157 C 0.14649 -0.0125 0.14388 -0.01458 0.14388 -0.01805 C 0.14388 -0.02129 0.14688 -0.02222 0.14831 -0.02453 C 0.15026 -0.02384 0.16146 -0.02014 0.16511 -0.01805 C 0.16758 -0.01643 0.16992 -0.01458 0.1724 -0.01273 C 0.17083 -0.00856 0.17044 -0.00231 0.16797 0.00024 C 0.1668 0.00139 0.1655 0.00278 0.16432 0.00417 C 0.16289 0.00579 0.16159 0.00787 0.1599 0.00926 C 0.15534 0.01297 0.14961 0.01482 0.14466 0.01574 C 0.13516 0.0176 0.11628 0.02084 0.11628 0.02084 C 0.1138 0.02361 0.11081 0.02477 0.10899 0.02871 C 0.10638 0.03403 0.10456 0.0375 0.10247 0.04283 C 0.10091 0.04676 0.09805 0.05463 0.09805 0.05463 C 0.09779 0.05625 0.09792 0.05834 0.0974 0.05973 C 0.09284 0.07037 0.09232 0.06968 0.08646 0.07408 C 0.07734 0.07199 0.07266 0.06829 0.0638 0.07662 C 0.06237 0.07801 0.0625 0.08195 0.06172 0.08449 C 0.06094 0.08658 0.06029 0.08889 0.05951 0.09098 C 0.05912 0.0919 0.05846 0.09236 0.05807 0.09352 C 0.05742 0.09514 0.05716 0.09699 0.05651 0.09861 C 0.05547 0.10162 0.05313 0.10695 0.05143 0.10903 C 0.05065 0.11019 0.04948 0.11065 0.04857 0.11158 C 0.04453 0.11644 0.05 0.1125 0.04492 0.11551 C 0.03971 0.12246 0.04453 0.11736 0.03698 0.12061 C 0.03568 0.1213 0.03464 0.12292 0.03333 0.12338 C 0.02865 0.12431 0.02409 0.12408 0.0194 0.12454 C 0.00638 0.1301 0.01133 0.12963 0.00495 0.12963 " pathEditMode="relative" ptsTypes="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5 -0.00069 L 0.0155 -0.00069 C 0.02761 -0.00439 0.03958 -0.00972 0.05182 -0.01226 C 0.07305 -0.01643 0.09271 -0.01458 0.1138 -0.01342 C 0.11862 -0.01134 0.12357 -0.00949 0.12839 -0.00694 C 0.13008 -0.00601 0.13164 -0.00347 0.13346 -0.00324 C 0.14531 -0.00139 0.15729 -0.00139 0.16914 -0.00069 L 0.20039 0.00209 C 0.20573 0.00324 0.21419 0.0051 0.22005 0.00579 C 0.22344 0.00649 0.22695 0.00672 0.23034 0.00718 C 0.23685 0.01019 0.23776 0.01111 0.24557 0.01111 L 0.39479 0.00857 C 0.42175 -0.00069 0.40508 0.00486 0.44505 -0.00694 C 0.46367 -0.0125 0.46732 -0.01412 0.48802 -0.01736 C 0.49076 -0.01782 0.52083 -0.0199 0.52227 -0.0199 L 0.5849 -0.02523 L 0.6832 -0.02384 C 0.68867 -0.02361 0.69388 -0.02014 0.69922 -0.01875 C 0.70534 -0.01713 0.71146 -0.01643 0.71745 -0.01481 C 0.72383 -0.01296 0.72995 -0.00972 0.73633 -0.00833 C 0.74362 -0.00671 0.75091 -0.00671 0.7582 -0.00578 C 0.76654 -0.00347 0.79453 0.00324 0.80339 0.00857 C 0.81498 0.01528 0.80912 0.01227 0.82083 0.0176 C 0.82305 0.02061 0.82552 0.02292 0.82734 0.02662 C 0.82813 0.02801 0.828 0.0301 0.82813 0.03172 C 0.82852 0.03959 0.82865 0.04723 0.82891 0.0551 C 0.82734 0.06366 0.82748 0.07361 0.82448 0.08102 C 0.81537 0.10394 0.77943 0.10695 0.77357 0.10811 C 0.72552 0.11806 0.66576 0.11528 0.61992 0.11598 L 0.31914 0.12107 C 0.24414 0.1426 0.27409 0.13519 0.22956 0.14561 C 0.22539 0.14861 0.22083 0.15047 0.21719 0.15486 C 0.21615 0.15602 0.21563 0.15973 0.21641 0.16135 C 0.22721 0.18033 0.24492 0.19306 0.25938 0.1963 C 0.2763 0.19977 0.29336 0.19699 0.31042 0.19746 L 0.60534 0.20394 C 0.6168 0.20649 0.67669 0.20139 0.69414 0.24144 C 0.69688 0.24769 0.69466 0.25695 0.69492 0.26482 C 0.68151 0.27778 0.6694 0.29607 0.65482 0.30371 C 0.55873 0.35301 0.52734 0.32963 0.41966 0.31783 C 0.39336 0.29236 0.3638 0.2757 0.34102 0.24144 C 0.33086 0.22639 0.3263 0.20024 0.325 0.17686 C 0.3237 0.15417 0.3263 0.12917 0.33373 0.11065 C 0.353 0.0632 0.41003 0.07524 0.4306 0.07315 C 0.45964 0.08195 0.48945 0.08542 0.51797 0.09908 C 0.58945 0.13311 0.63386 0.16991 0.69779 0.21829 C 0.70287 0.22639 0.71107 0.23102 0.71302 0.24283 C 0.71445 0.25139 0.71068 0.26412 0.70573 0.26621 C 0.68633 0.27361 0.66602 0.26783 0.64609 0.26875 C 0.60651 0.26088 0.56641 0.25926 0.52734 0.24537 C 0.47461 0.22639 0.42292 0.19885 0.37162 0.17037 C 0.3306 0.14746 0.29115 0.11667 0.25065 0.09144 C 0.23138 0.07917 0.21185 0.06899 0.19245 0.05764 C 0.17852 0.06181 0.1763 0.05741 0.18008 0.10301 C 0.1832 0.14144 0.19636 0.20625 0.21133 0.23889 C 0.22396 0.26621 0.2362 0.29653 0.25365 0.31389 C 0.31875 0.3794 0.3875 0.37014 0.45964 0.3801 C 0.54857 0.35116 0.58477 0.36204 0.6556 0.25324 C 0.66589 0.23727 0.66576 0.20834 0.67083 0.18588 C 0.66745 0.17385 0.66693 0.15718 0.66068 0.14954 C 0.65234 0.13982 0.64141 0.13843 0.63151 0.13912 C 0.57604 0.14399 0.52083 0.15741 0.4655 0.16644 C 0.45938 0.17686 0.44909 0.18287 0.44727 0.19746 C 0.44531 0.21343 0.44961 0.23241 0.45599 0.24399 C 0.51576 0.35232 0.57448 0.36968 0.65625 0.42801 C 0.70443 0.41899 0.77279 0.43357 0.80703 0.3463 C 0.81537 0.325 0.80846 0.29468 0.80925 0.26875 C 0.78464 0.25093 0.76185 0.22176 0.73568 0.21551 C 0.55052 0.17246 0.53359 0.18635 0.38906 0.2169 C 0.39466 0.23195 0.39609 0.25672 0.40573 0.26227 C 0.48099 0.30463 0.63516 0.28172 0.69701 0.27894 C 0.72422 0.25996 0.75873 0.26019 0.77865 0.22199 C 0.78802 0.20394 0.77539 0.16343 0.76263 0.15348 C 0.68828 0.09561 0.60925 0.0551 0.52956 0.02801 C 0.35586 -0.03148 0.19714 -0.0206 0.02279 -0.02268 L -0.18099 -0.03564 C -0.28112 -0.04444 -0.20039 -0.05092 -0.27864 -0.04074 C -0.24219 0.01667 -0.21224 0.09074 -0.1694 0.13149 C -0.097 0.2 -0.01706 0.23912 0.06133 0.28172 C 0.39375 0.46135 0.32969 0.44051 0.53607 0.47963 C 0.58125 0.45371 0.59024 0.45996 0.62279 0.40209 C 0.62891 0.39121 0.63203 0.37616 0.63659 0.3632 C 0.54453 0.25047 0.57604 0.27547 0.39271 0.22084 C 0.37253 0.21482 0.35195 0.22778 0.33151 0.23125 C 0.34141 0.26644 0.34115 0.32084 0.36133 0.33727 C 0.58333 0.51829 0.6569 0.45718 0.89518 0.43311 C 0.75234 0.30139 0.82721 0.35394 0.58125 0.27894 C 0.54922 0.26922 0.51667 0.26574 0.48438 0.25973 C 0.4819 0.25926 0.48932 0.26135 0.49167 0.26227 C 0.50729 0.25787 0.56511 0.25139 0.57904 0.2169 C 0.58438 0.20394 0.58386 0.175 0.57539 0.16899 C 0.53216 0.1382 0.48425 0.13449 0.43854 0.11713 L 0.29219 0.12755 C 0.25143 0.14098 0.19128 0.19931 0.26302 0.26621 C 0.4155 0.40811 0.47526 0.39838 0.63737 0.43704 C 0.66237 0.43056 0.69076 0.44098 0.71237 0.4176 C 0.72279 0.40625 0.71888 0.37361 0.71524 0.35278 C 0.70951 0.31968 0.70182 0.28218 0.68542 0.26343 C 0.65404 0.22778 0.61498 0.22037 0.57982 0.19885 C 0.55261 0.21042 0.52344 0.21204 0.49831 0.2338 C 0.48464 0.24537 0.45703 0.27686 0.46836 0.29468 C 0.49557 0.33727 0.53776 0.33172 0.57253 0.35024 L 0.74141 0.34375 C 0.76432 0.33889 0.79987 0.34028 0.80625 0.30116 C 0.81185 0.26667 0.77891 0.24329 0.75964 0.23241 C 0.70352 0.20047 0.64362 0.19445 0.58568 0.17547 C 0.54948 0.18542 0.50443 0.16204 0.47708 0.20533 C 0.46224 0.22894 0.49375 0.28056 0.51276 0.29074 C 0.55143 0.31111 0.59336 0.28889 0.63373 0.2882 C 0.67826 0.19352 0.68958 0.20047 0.53464 0.15486 C 0.46758 0.13496 0.3987 0.14792 0.33073 0.14445 C 0.31693 0.15811 0.27396 0.17848 0.28932 0.18588 C 0.37891 0.22963 0.47331 0.13588 0.55065 0.08496 C 0.55404 0.07454 0.56693 0.05903 0.56094 0.05371 C 0.54753 0.04213 0.52891 0.04074 0.51641 0.0551 C 0.50625 0.0669 0.50964 0.09653 0.50625 0.11713 C 0.55 0.14005 0.59245 0.17246 0.63737 0.18588 C 0.67474 0.19699 0.81198 0.17894 0.69779 0.19236 C 0.67448 0.21783 0.65013 0.24051 0.62787 0.26875 C 0.59154 0.31459 0.61367 0.32408 0.59219 0.31019 C 0.58294 0.28774 0.56966 0.26899 0.56458 0.24283 C 0.5556 0.19723 0.55612 0.1176 0.57031 0.07199 C 0.57331 0.06227 0.58099 0.06065 0.58633 0.0551 C 0.59362 0.06158 0.60234 0.06459 0.6082 0.07454 C 0.61445 0.08519 0.61732 0.10093 0.62136 0.11459 C 0.62604 0.13102 0.62604 0.13357 0.62787 0.14838 C 0.62643 0.15 0.62526 0.15301 0.62357 0.15348 C 0.59857 0.1588 0.55508 0.1544 0.53399 0.15348 C 0.53268 0.16135 0.53151 0.16899 0.53034 0.17686 C 0.52878 0.18704 0.52787 0.19769 0.52591 0.20787 C 0.525 0.2125 0.52292 0.21644 0.52162 0.22084 C 0.52018 0.22547 0.51927 0.23033 0.51797 0.23496 C 0.51706 0.2382 0.51589 0.24098 0.51498 0.24399 C 0.51432 0.24653 0.51419 0.24931 0.51354 0.25186 C 0.51289 0.25463 0.51211 0.25695 0.51133 0.25973 C 0.51094 0.26343 0.51042 0.26736 0.5099 0.2713 C 0.50899 0.27824 0.50781 0.28496 0.50703 0.2919 C 0.50638 0.29792 0.50612 0.30417 0.5056 0.31019 C 0.50495 0.31574 0.50391 0.3213 0.50339 0.32686 C 0.50234 0.3382 0.50208 0.34954 0.50117 0.36065 C 0.50039 0.36922 0.49909 0.37778 0.49831 0.38658 C 0.4974 0.39584 0.49675 0.40556 0.49609 0.41505 C 0.49583 0.42709 0.49518 0.43912 0.49531 0.45116 C 0.49544 0.46042 0.49727 0.47871 0.49831 0.48866 C 0.49662 0.5 0.49557 0.51158 0.4931 0.52246 C 0.49193 0.52824 0.48906 0.53241 0.48737 0.53797 C 0.48581 0.54283 0.4849 0.54838 0.48373 0.55348 C 0.48294 0.55996 0.48216 0.56644 0.48151 0.57292 C 0.48021 0.58797 0.48164 0.58936 0.47865 0.60649 C 0.47734 0.61366 0.47487 0.62014 0.47344 0.62732 C 0.47214 0.63449 0.4724 0.6426 0.47057 0.64931 C 0.46732 0.66135 0.46211 0.67153 0.4582 0.68287 C 0.45365 0.69653 0.44909 0.71019 0.44505 0.72431 C 0.43984 0.7426 0.43399 0.76065 0.4306 0.7801 C 0.42865 0.79074 0.428 0.80278 0.42474 0.8125 L 0.42253 0.81899 " pathEditMode="relative" ptsTypes="AAAAAAAAAAAAAAAAAAAAAAAAAAAAAAAAAAAAAAAAAAAAAAAAAAAAAAAAAAAAAAAAAAAAAAAAAAAAAAAAA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89 0.00348 L 0.03489 0.00348 C 0.05312 -0.00578 0.08646 -0.02199 0.10182 -0.03541 C 0.10664 -0.03935 0.10963 -0.04838 0.11354 -0.05463 C 0.11081 -0.07037 0.1112 -0.08865 0.10547 -0.10138 C 0.09791 -0.11851 0.08711 -0.13194 0.07565 -0.14027 C 0.00625 -0.18981 -0.14805 -0.17222 -0.18581 -0.17384 C -0.21289 -0.15439 -0.25599 -0.16365 -0.26732 -0.11551 C -0.27643 -0.07708 -0.24401 -0.03449 -0.22214 -0.01967 C -0.15703 0.02408 -0.09401 0.025 -0.02852 0.02801 C -0.15508 -0.05949 -0.38177 -0.23773 -0.50742 -0.19189 C -0.55847 -0.17338 -0.43242 -0.05578 -0.38386 -0.02245 C -0.30729 0.0301 -0.22266 0.03195 -0.14206 0.05926 C -0.18776 -0.23588 -0.16055 -0.18865 -0.47904 -0.31365 C -0.50104 -0.32222 -0.4961 -0.23935 -0.50456 -0.20231 C -0.46263 -0.15856 -0.1875 0.26505 -0.10716 -0.10254 C -0.0875 -0.19259 -0.17656 -0.25115 -0.2112 -0.32523 C -0.34544 -0.22801 -0.50899 -0.18912 -0.15378 0.11737 C -0.09766 0.16574 -0.02995 0.09237 0.0319 0.07987 C -0.10391 -0.19351 -0.11393 -0.29976 -0.42461 -0.17638 C -0.47409 -0.15671 -0.47201 -0.01666 -0.49584 0.0632 C -0.43893 0.09838 -0.38516 0.17176 -0.32487 0.16922 C -0.28425 0.1676 -0.20755 0.11829 -0.22292 0.05139 C -0.28294 -0.21111 -0.47214 -0.16134 -0.58177 -0.1662 C -0.44154 0.05672 -0.42097 0.20186 -0.20547 0.07871 C -0.18034 0.06436 -0.19037 -0.01111 -0.18281 -0.05601 C -0.24987 -0.11134 -0.31016 -0.21296 -0.38386 -0.22176 C -0.41094 -0.225 -0.428 -0.11551 -0.40781 -0.08333 C -0.34323 0.01968 -0.25104 0.04885 -0.17266 0.11482 C -0.1224 0.08774 -0.03399 0.12431 -0.02188 0.03334 C -0.0099 -0.05763 -0.08581 -0.13333 -0.1362 -0.15972 C -0.25078 -0.21921 -0.37409 -0.19421 -0.49284 -0.21134 C -0.51719 -0.13333 -0.60235 -0.03796 -0.56563 0.02292 C -0.42852 0.25116 -0.33255 0.10278 -0.23451 -0.00555 C -0.28646 -0.04213 -0.33451 -0.11088 -0.39037 -0.11551 C -0.40912 -0.11713 -0.42318 -0.03703 -0.40703 -0.01967 C -0.34063 0.05139 -0.25899 0.0632 -0.18503 0.10463 C -0.15755 0.0757 -0.08672 0.06667 -0.10274 0.01783 C -0.1737 -0.19907 -0.27344 -0.12754 -0.36628 -0.09745 C -0.31433 -0.0125 -0.27591 0.11042 -0.21055 0.15764 C -0.14662 0.20371 -0.06419 0.22292 -0.00378 0.16412 C 0.02669 0.13449 -0.00834 0.02153 -0.03789 -0.01064 C -0.09974 -0.07801 -0.17878 -0.07199 -0.24909 -0.10254 C -0.24935 -0.07037 -0.2655 -0.02176 -0.24987 -0.00555 C -0.09219 0.15741 -0.09753 0.12061 0.00429 0.0088 C -0.05912 -0.04606 -0.11732 -0.18588 -0.18581 -0.15578 C -0.22956 -0.13634 -0.19414 0.04028 -0.15443 0.07871 C -0.07344 0.15695 0.02851 0.11922 0.12005 0.13959 C 0.11081 0.10487 0.11185 0.05186 0.09245 0.03588 C -0.11576 -0.13541 -0.08568 -0.14097 -0.19518 -0.05601 C -0.04974 0.02593 0.0194 0.09537 0.17461 0.06574 C 0.19245 0.06227 0.14427 0.02801 0.12656 0.02292 C 0.06706 0.00579 0.00625 0.00741 -0.05391 -0.00046 C -0.04935 0.03033 -0.0569 0.08102 -0.04011 0.09167 C 0.13476 0.20232 0.12708 0.17269 0.23515 0.05394 C 0.0362 -0.08958 0.06953 -0.09398 -0.17852 -0.12199 C -0.18815 -0.12314 -0.19492 -0.10393 -0.20326 -0.0949 L -0.18867 -0.06898 " pathEditMode="relative" ptsTypes="AAAAAAAA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Širokozaslonsko</PresentationFormat>
  <Paragraphs>0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Officeova tema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Bine Dolinar</dc:creator>
  <cp:lastModifiedBy>Bine Dolinar</cp:lastModifiedBy>
  <cp:revision>1</cp:revision>
  <dcterms:created xsi:type="dcterms:W3CDTF">2026-09-25T06:33:37Z</dcterms:created>
  <dcterms:modified xsi:type="dcterms:W3CDTF">2026-09-25T06:33:45Z</dcterms:modified>
</cp:coreProperties>
</file>