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25A616-4A5B-EA40-8681-A890BFE516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074AA80-89D6-8665-4B6C-F5B912CEA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A843538-268A-9064-FC7C-EB9CEF08F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A4C438D-53D1-5748-3932-42DF3109D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7A55635-B36A-E897-1184-C1C3F0A429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36717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7D0319-9E3F-8C26-5907-5ABCFC944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AB25E012-95A2-206A-2619-127CCDACBB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32F7C712-9DD2-09F3-0106-A06C16E3A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0CA69EA-EF9B-DBC1-1D26-EB9F5A540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4227306-C5D8-5C36-E308-4984F6407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8412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AF2218E-CCC5-C0D9-B434-555C36831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C1A2FC4-77B1-1426-2CF0-E39FACAF73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F5BDFB7-63A3-7CCC-8091-77F84B2CCE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D95CEFF-2DD6-E22A-8486-22C627E7B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2212DDA-2A7E-BEE4-1A02-3CEEB262B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70794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59791CB-DE7B-974E-3BDE-F1F751FAF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A424C9F-5159-A020-43F6-004DB5689E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3275AAF-3AFC-DBDE-A979-544E65CD4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23769788-C4A4-0885-2EFB-5B359265A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E052F32-A5A9-206B-A9BE-12E25D860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8C015BAF-55A8-A114-AE15-33C43D66E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69095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57E2FDA-2D08-B9AC-B80C-6B2F25018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7580583F-7175-4C8D-1F9B-E36DB2CC4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E9DA6C7-19AC-5B33-4D1D-4247FB9E83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A467FE91-6099-46A1-CF71-A57AA8D6D7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45ABBE77-DF17-43AB-93BE-71E8CC0A2F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A742591A-AF94-BFBA-CD65-B97DC047C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0E37438B-B7DB-38A8-5289-D1B9DC21B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30D916F4-577D-4735-9029-60F33796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93013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58A2590-490E-5259-60C8-F54A653F9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DCEE4CD-5B8F-9541-E062-5FD54F8EEC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C891AE26-5BC3-47E6-17A6-E3EAD32C8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C6E7E059-FF32-0D16-FB7D-903E5D87C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45225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5B841A4B-A552-344B-1F1A-128691239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541E8BA3-515B-E2ED-3852-93F77E42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3F4AA6E5-771A-4766-7530-9CA8AC63D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31846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3C5E85E-0C94-28F6-5D9C-F4F387B10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9579F647-76D2-B374-4752-9E89407515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812B9CB5-711F-C6BD-F1C1-5FC23C376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C4E67678-80C8-7236-71AF-304630F102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60A6948-9CAB-2F14-DF85-10ABDC1AA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B82D726-134A-6602-C4EE-3B71BC484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816022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A57289F-1F67-394F-33A7-6CC884FA4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E8C10CA-A691-8E63-FE10-3ED06B38601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00EC466F-4C53-A5C4-05A1-F46991A57A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4B67A1E-EDD8-B802-6F8A-975FFAE62C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2CBB17E9-1781-23A3-9B09-20C9A79C2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BBB2974-1E2E-18B4-4D4F-1DD78B937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80437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58F27E9-E897-075B-0740-DCAFA0D19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6D532DE-9F28-CD3A-A202-A657306819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D64B7EB-92AA-134A-D67B-F08A849A3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1FC298EF-3D30-E269-1026-A8016ACDE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05E392F-FEF8-D01C-A883-ED4560CA1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26005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336E3F7E-3726-E4FD-E28D-4231097B254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55D13372-80EA-908E-0623-7F3C3AFEC7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D35E233D-F2FD-94CE-8CFB-FB76F5A9B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337FC3E-FF52-0DDA-C28B-0C47EAB2D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0E84B11-6731-3C02-76BC-35AB2E3F5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81925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1D2F028B-9AAB-98F1-F007-7B933163C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D3CEBA2-C5C2-645D-8138-918E8534B4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EEBC8EC-F5F1-AE3A-470E-D3B43F14EC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39DC4B-2A43-4555-B6C5-DA50B38FDF6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D978FDB0-840C-BC2F-0A7F-948627673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4190C63-6A2B-F06E-11F8-C0CFF8B37C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2A31F2-5CBB-4D39-900A-A2949037EF3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50104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ipsa 3">
            <a:extLst>
              <a:ext uri="{FF2B5EF4-FFF2-40B4-BE49-F238E27FC236}">
                <a16:creationId xmlns:a16="http://schemas.microsoft.com/office/drawing/2014/main" id="{CCDFCF03-738E-0D60-08BE-5C9DB8605BFF}"/>
              </a:ext>
            </a:extLst>
          </p:cNvPr>
          <p:cNvSpPr/>
          <p:nvPr/>
        </p:nvSpPr>
        <p:spPr>
          <a:xfrm>
            <a:off x="-258795" y="5311211"/>
            <a:ext cx="5771073" cy="1655763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5" name="Elipsa 4">
            <a:extLst>
              <a:ext uri="{FF2B5EF4-FFF2-40B4-BE49-F238E27FC236}">
                <a16:creationId xmlns:a16="http://schemas.microsoft.com/office/drawing/2014/main" id="{8F85EAAA-EFAB-43CE-52E4-7889D9EC1E9D}"/>
              </a:ext>
            </a:extLst>
          </p:cNvPr>
          <p:cNvSpPr/>
          <p:nvPr/>
        </p:nvSpPr>
        <p:spPr>
          <a:xfrm flipV="1">
            <a:off x="2863969" y="4968816"/>
            <a:ext cx="5055079" cy="1896148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6" name="Elipsa 5">
            <a:extLst>
              <a:ext uri="{FF2B5EF4-FFF2-40B4-BE49-F238E27FC236}">
                <a16:creationId xmlns:a16="http://schemas.microsoft.com/office/drawing/2014/main" id="{C2B2850F-B822-4CF6-5E3B-E5440CAFE724}"/>
              </a:ext>
            </a:extLst>
          </p:cNvPr>
          <p:cNvSpPr/>
          <p:nvPr/>
        </p:nvSpPr>
        <p:spPr>
          <a:xfrm>
            <a:off x="5658930" y="5209202"/>
            <a:ext cx="6636588" cy="1655762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8" name="Grafika 7" descr="Brontosaurus with solid fill">
            <a:extLst>
              <a:ext uri="{FF2B5EF4-FFF2-40B4-BE49-F238E27FC236}">
                <a16:creationId xmlns:a16="http://schemas.microsoft.com/office/drawing/2014/main" id="{70196DD0-6063-5012-9640-904C40F9D4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4772" y="3963119"/>
            <a:ext cx="2011394" cy="2011394"/>
          </a:xfrm>
          <a:prstGeom prst="rect">
            <a:avLst/>
          </a:prstGeom>
        </p:spPr>
      </p:pic>
      <p:pic>
        <p:nvPicPr>
          <p:cNvPr id="10" name="Grafika 9" descr="Elephant with solid fill">
            <a:extLst>
              <a:ext uri="{FF2B5EF4-FFF2-40B4-BE49-F238E27FC236}">
                <a16:creationId xmlns:a16="http://schemas.microsoft.com/office/drawing/2014/main" id="{C527A938-810F-BAF6-DB68-24B480B86D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145766" y="5342187"/>
            <a:ext cx="1187569" cy="1187569"/>
          </a:xfrm>
          <a:prstGeom prst="rect">
            <a:avLst/>
          </a:prstGeom>
        </p:spPr>
      </p:pic>
      <p:pic>
        <p:nvPicPr>
          <p:cNvPr id="12" name="Grafika 11" descr="Plant with solid fill">
            <a:extLst>
              <a:ext uri="{FF2B5EF4-FFF2-40B4-BE49-F238E27FC236}">
                <a16:creationId xmlns:a16="http://schemas.microsoft.com/office/drawing/2014/main" id="{DB66EBAB-DDBC-5230-3F46-50F9840315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73927" y="1393743"/>
            <a:ext cx="914400" cy="4070514"/>
          </a:xfrm>
          <a:prstGeom prst="rect">
            <a:avLst/>
          </a:prstGeom>
        </p:spPr>
      </p:pic>
      <p:pic>
        <p:nvPicPr>
          <p:cNvPr id="14" name="Grafika 13" descr="Leaf with solid fill">
            <a:extLst>
              <a:ext uri="{FF2B5EF4-FFF2-40B4-BE49-F238E27FC236}">
                <a16:creationId xmlns:a16="http://schemas.microsoft.com/office/drawing/2014/main" id="{BB3AF7D1-37B8-99AD-026C-F77B86CFEB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91508" y="1687549"/>
            <a:ext cx="586597" cy="586597"/>
          </a:xfrm>
          <a:prstGeom prst="rect">
            <a:avLst/>
          </a:prstGeom>
        </p:spPr>
      </p:pic>
      <p:pic>
        <p:nvPicPr>
          <p:cNvPr id="16" name="Grafika 15" descr="Butterfly with solid fill">
            <a:extLst>
              <a:ext uri="{FF2B5EF4-FFF2-40B4-BE49-F238E27FC236}">
                <a16:creationId xmlns:a16="http://schemas.microsoft.com/office/drawing/2014/main" id="{DC8E980B-2007-A135-D963-7BB5EE9BFF1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2444678">
            <a:off x="7366372" y="2541583"/>
            <a:ext cx="630388" cy="630388"/>
          </a:xfrm>
          <a:prstGeom prst="rect">
            <a:avLst/>
          </a:prstGeom>
        </p:spPr>
      </p:pic>
      <p:pic>
        <p:nvPicPr>
          <p:cNvPr id="18" name="Grafika 17" descr="Airplane with solid fill">
            <a:extLst>
              <a:ext uri="{FF2B5EF4-FFF2-40B4-BE49-F238E27FC236}">
                <a16:creationId xmlns:a16="http://schemas.microsoft.com/office/drawing/2014/main" id="{9E1401CC-F1B7-45FB-893C-EA611ED024F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5400000">
            <a:off x="973963" y="63156"/>
            <a:ext cx="662936" cy="977726"/>
          </a:xfrm>
          <a:prstGeom prst="rect">
            <a:avLst/>
          </a:prstGeom>
        </p:spPr>
      </p:pic>
      <p:pic>
        <p:nvPicPr>
          <p:cNvPr id="20" name="Grafika 19" descr="Baby with solid fill">
            <a:extLst>
              <a:ext uri="{FF2B5EF4-FFF2-40B4-BE49-F238E27FC236}">
                <a16:creationId xmlns:a16="http://schemas.microsoft.com/office/drawing/2014/main" id="{0A49EA6F-5696-48CB-FECC-2825268EA4B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204104" y="4225614"/>
            <a:ext cx="914400" cy="914400"/>
          </a:xfrm>
          <a:prstGeom prst="rect">
            <a:avLst/>
          </a:prstGeom>
        </p:spPr>
      </p:pic>
      <p:pic>
        <p:nvPicPr>
          <p:cNvPr id="22" name="Grafika 21" descr="Giraffe with solid fill">
            <a:extLst>
              <a:ext uri="{FF2B5EF4-FFF2-40B4-BE49-F238E27FC236}">
                <a16:creationId xmlns:a16="http://schemas.microsoft.com/office/drawing/2014/main" id="{E8C87C37-9E22-5527-1501-9C3346528E1B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96000" y="3811834"/>
            <a:ext cx="1496663" cy="1530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061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78 0.04768 L 0.02578 0.04768 C 0.02774 0.04421 0.03737 0.02662 0.04271 0.01991 C 0.04479 0.01713 0.04688 0.01435 0.04909 0.01227 C 0.05039 0.01111 0.05195 0.01088 0.05326 0.00972 C 0.08268 -0.01204 0.05208 0.00926 0.07526 -0.00648 C 0.07734 -0.00602 0.07969 -0.00671 0.08164 -0.00532 C 0.08542 -0.00232 0.08464 0.00139 0.08659 0.00602 C 0.09063 0.0162 0.09154 0.01829 0.09649 0.025 C 0.1013 0.03148 0.10182 0.03218 0.10781 0.03634 C 0.11107 0.03843 0.11419 0.04143 0.11771 0.04259 C 0.12188 0.04398 0.12617 0.04329 0.13047 0.04375 C 0.13815 0.04167 0.14609 0.04051 0.15378 0.0375 C 0.15859 0.03565 0.16849 0.02755 0.17292 0.02361 C 0.175 0.02176 0.17695 0.01898 0.17917 0.01736 C 0.18099 0.01597 0.18294 0.01574 0.1849 0.01481 C 0.18893 0.01319 0.19505 0.01065 0.19909 0.00972 C 0.20156 0.00926 0.20417 0.00903 0.20677 0.00856 C 0.21055 0.00671 0.21406 0.0044 0.2181 0.00486 C 0.21979 0.00486 0.22149 0.00648 0.22305 0.00741 C 0.22617 0.0118 0.22982 0.01551 0.23229 0.02106 C 0.23464 0.02662 0.23464 0.02731 0.23789 0.03241 C 0.2388 0.0338 0.23971 0.03542 0.24076 0.03634 C 0.24727 0.0412 0.24818 0.03958 0.25495 0.0412 C 0.25781 0.0419 0.26055 0.04305 0.26341 0.04375 C 0.26654 0.04305 0.26966 0.04282 0.27266 0.0412 C 0.27513 0.03981 0.27747 0.03773 0.27969 0.03495 C 0.28698 0.02593 0.29388 0.01574 0.30091 0.00602 C 0.30326 0.00278 0.30586 -0.00023 0.30794 -0.00394 C 0.31615 -0.01852 0.31185 -0.0125 0.3207 -0.02292 C 0.32096 -0.02407 0.32109 -0.02546 0.32149 -0.02662 C 0.32305 -0.03264 0.32279 -0.02824 0.32279 -0.03287 " pathEditMode="relative" ptsTypes="AAAAA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943 -0.03681 L 0.02943 -0.03681 C 0.03164 -0.04885 0.02982 -0.04769 0.03581 -0.05186 C 0.03789 -0.05325 0.04219 -0.05556 0.04219 -0.05556 C 0.04752 -0.05186 0.05312 -0.04862 0.05846 -0.04422 C 0.06888 -0.03588 0.0694 -0.03172 0.07969 -0.02663 C 0.08242 -0.02524 0.08528 -0.025 0.08815 -0.02408 C 0.0914 -0.02547 0.09505 -0.02524 0.09804 -0.02801 C 0.10677 -0.03588 0.11015 -0.0463 0.11575 -0.0595 C 0.12252 -0.09422 0.12578 -0.09838 0.12135 -0.13982 C 0.12057 -0.14746 0.11758 -0.15371 0.11497 -0.15996 C 0.11172 -0.16829 0.10456 -0.17639 0.10013 -0.18125 C 0.09739 -0.1845 0.09479 -0.18797 0.09166 -0.19005 C 0.08854 -0.19237 0.08502 -0.1926 0.08177 -0.19399 C 0.06966 -0.19329 0.05338 -0.19468 0.04075 -0.18889 C 0.03424 -0.18588 0.02812 -0.18079 0.02161 -0.17755 C 0.00547 -0.16945 -0.01068 -0.16088 -0.02722 -0.15487 C -0.06589 -0.14075 -0.04544 -0.14584 -0.0888 -0.14121 C -0.09466 -0.14237 -0.10104 -0.14051 -0.10651 -0.14491 C -0.11354 -0.1507 -0.1181 -0.17408 -0.11992 -0.18519 C -0.12123 -0.1926 -0.12149 -0.20047 -0.12279 -0.20788 C -0.12435 -0.2176 -0.12682 -0.22686 -0.12839 -0.23658 C -0.13099 -0.25232 -0.13112 -0.2632 -0.13477 -0.27825 C -0.13581 -0.28241 -0.13711 -0.28635 -0.13906 -0.28959 C -0.14128 -0.29329 -0.14401 -0.29607 -0.14688 -0.29838 C -0.14896 -0.3 -0.15156 -0.3 -0.15391 -0.3007 C -0.15742 -0.29954 -0.16146 -0.3007 -0.16446 -0.297 C -0.16849 -0.29213 -0.1737 -0.27686 -0.1737 -0.27686 C -0.1806 -0.23612 -0.17175 -0.28681 -0.178 -0.25556 C -0.17878 -0.25139 -0.1793 -0.247 -0.18008 -0.24306 C -0.18242 -0.23125 -0.18399 -0.22778 -0.18568 -0.21528 C -0.18815 -0.19723 -0.18932 -0.18102 -0.18998 -0.1625 C -0.19076 -0.13866 -0.19063 -0.14815 -0.19063 -0.13357 " pathEditMode="relative" ptsTypes="AAAAAAAAAAAAAAAAAAAAAAAAAAAA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77735 -0.0069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867" y="-3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Širokozaslonsko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dijak</dc:creator>
  <cp:lastModifiedBy>dijak</cp:lastModifiedBy>
  <cp:revision>1</cp:revision>
  <dcterms:created xsi:type="dcterms:W3CDTF">2026-09-25T06:36:22Z</dcterms:created>
  <dcterms:modified xsi:type="dcterms:W3CDTF">2026-09-25T06:36:36Z</dcterms:modified>
</cp:coreProperties>
</file>